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8"/>
  </p:notesMasterIdLst>
  <p:sldIdLst>
    <p:sldId id="1674" r:id="rId2"/>
    <p:sldId id="1567" r:id="rId3"/>
    <p:sldId id="1922" r:id="rId4"/>
    <p:sldId id="1923" r:id="rId5"/>
    <p:sldId id="1925" r:id="rId6"/>
    <p:sldId id="1926" r:id="rId7"/>
    <p:sldId id="1928" r:id="rId8"/>
    <p:sldId id="1929" r:id="rId9"/>
    <p:sldId id="1950" r:id="rId10"/>
    <p:sldId id="1931" r:id="rId11"/>
    <p:sldId id="1932" r:id="rId12"/>
    <p:sldId id="1933" r:id="rId13"/>
    <p:sldId id="1934" r:id="rId14"/>
    <p:sldId id="1951" r:id="rId15"/>
    <p:sldId id="1935" r:id="rId16"/>
    <p:sldId id="1937" r:id="rId17"/>
    <p:sldId id="1938" r:id="rId18"/>
    <p:sldId id="1939" r:id="rId19"/>
    <p:sldId id="1940" r:id="rId20"/>
    <p:sldId id="1673" r:id="rId21"/>
    <p:sldId id="1633" r:id="rId22"/>
    <p:sldId id="1543" r:id="rId23"/>
    <p:sldId id="1791" r:id="rId24"/>
    <p:sldId id="1801" r:id="rId25"/>
    <p:sldId id="1743" r:id="rId26"/>
    <p:sldId id="1942" r:id="rId27"/>
    <p:sldId id="1792" r:id="rId28"/>
    <p:sldId id="1799" r:id="rId29"/>
    <p:sldId id="1800" r:id="rId30"/>
    <p:sldId id="1943" r:id="rId31"/>
    <p:sldId id="1946" r:id="rId32"/>
    <p:sldId id="1947" r:id="rId33"/>
    <p:sldId id="1948" r:id="rId34"/>
    <p:sldId id="1949" r:id="rId35"/>
    <p:sldId id="292" r:id="rId36"/>
    <p:sldId id="293"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1D6A"/>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C98E89-3A98-4765-8DF9-EB1956E4278C}" v="1" dt="2024-12-21T21:26:05.3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350" autoAdjust="0"/>
    <p:restoredTop sz="96247" autoAdjust="0"/>
  </p:normalViewPr>
  <p:slideViewPr>
    <p:cSldViewPr>
      <p:cViewPr varScale="1">
        <p:scale>
          <a:sx n="97" d="100"/>
          <a:sy n="97" d="100"/>
        </p:scale>
        <p:origin x="642" y="258"/>
      </p:cViewPr>
      <p:guideLst>
        <p:guide orient="horz" pos="2160"/>
        <p:guide pos="3840"/>
      </p:guideLst>
    </p:cSldViewPr>
  </p:slideViewPr>
  <p:outlineViewPr>
    <p:cViewPr>
      <p:scale>
        <a:sx n="33" d="100"/>
        <a:sy n="33" d="100"/>
      </p:scale>
      <p:origin x="54" y="6330"/>
    </p:cViewPr>
  </p:outlineViewPr>
  <p:notesTextViewPr>
    <p:cViewPr>
      <p:scale>
        <a:sx n="1" d="1"/>
        <a:sy n="1" d="1"/>
      </p:scale>
      <p:origin x="0" y="-726"/>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C45998-F6EA-49A2-A1EC-8263BB1EC575}" type="datetimeFigureOut">
              <a:rPr lang="en-US" smtClean="0"/>
              <a:t>3/23/2025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E381B2-66CF-4101-8317-0531AEB1D31C}" type="slidenum">
              <a:rPr lang="en-US" smtClean="0"/>
              <a:t>‹#›</a:t>
            </a:fld>
            <a:endParaRPr lang="en-US"/>
          </a:p>
        </p:txBody>
      </p:sp>
    </p:spTree>
    <p:extLst>
      <p:ext uri="{BB962C8B-B14F-4D97-AF65-F5344CB8AC3E}">
        <p14:creationId xmlns:p14="http://schemas.microsoft.com/office/powerpoint/2010/main" val="2543259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Eddie Williams</a:t>
            </a:r>
            <a:r>
              <a:rPr lang="en-US" baseline="0" dirty="0"/>
              <a:t> </a:t>
            </a:r>
            <a:r>
              <a:rPr lang="en-US" dirty="0"/>
              <a:t>~ December 20, 2015 (Eloy</a:t>
            </a:r>
            <a:r>
              <a:rPr lang="en-US" baseline="0" dirty="0"/>
              <a:t> AM)</a:t>
            </a:r>
          </a:p>
          <a:p>
            <a:r>
              <a:rPr lang="en-US" baseline="0" dirty="0"/>
              <a:t>	 ~ </a:t>
            </a:r>
            <a:r>
              <a:rPr lang="en-US" dirty="0"/>
              <a:t>September</a:t>
            </a:r>
            <a:r>
              <a:rPr lang="en-US" baseline="0" dirty="0"/>
              <a:t> 4</a:t>
            </a:r>
            <a:r>
              <a:rPr lang="en-US" dirty="0"/>
              <a:t>,</a:t>
            </a:r>
            <a:r>
              <a:rPr lang="en-US" baseline="0" dirty="0"/>
              <a:t> </a:t>
            </a:r>
            <a:r>
              <a:rPr lang="en-US" dirty="0"/>
              <a:t>2016 (Eloy</a:t>
            </a:r>
            <a:r>
              <a:rPr lang="en-US" baseline="0" dirty="0"/>
              <a:t> AM) </a:t>
            </a:r>
          </a:p>
          <a:p>
            <a:r>
              <a:rPr lang="en-US" baseline="0" dirty="0"/>
              <a:t>	 ~ April 28, 2019 (Eloy AM) Revised</a:t>
            </a:r>
          </a:p>
          <a:p>
            <a:r>
              <a:rPr lang="en-US" baseline="0" dirty="0"/>
              <a:t>	 ~ May 22, 2022 (Eloy AM)</a:t>
            </a:r>
          </a:p>
          <a:p>
            <a:r>
              <a:rPr lang="en-US" baseline="0" dirty="0"/>
              <a:t>	 ~ September 4, 2022 (Eloy AM) </a:t>
            </a:r>
          </a:p>
          <a:p>
            <a:r>
              <a:rPr lang="en-US" baseline="0" dirty="0"/>
              <a:t>	 ~ December 3, 2023 (Eloy AM)</a:t>
            </a:r>
          </a:p>
          <a:p>
            <a:r>
              <a:rPr lang="en-US" baseline="0" dirty="0"/>
              <a:t>	 ~ December 22, 2024 (Eloy AM)</a:t>
            </a:r>
          </a:p>
          <a:p>
            <a:r>
              <a:rPr lang="en-US" baseline="0"/>
              <a:t>	 ~ March 22, 2025 (Eloy AM)</a:t>
            </a:r>
            <a:endParaRPr lang="en-US" baseline="0" dirty="0"/>
          </a:p>
        </p:txBody>
      </p:sp>
      <p:sp>
        <p:nvSpPr>
          <p:cNvPr id="4" name="Slide Number Placeholder 3"/>
          <p:cNvSpPr>
            <a:spLocks noGrp="1"/>
          </p:cNvSpPr>
          <p:nvPr>
            <p:ph type="sldNum" sz="quarter" idx="5"/>
          </p:nvPr>
        </p:nvSpPr>
        <p:spPr/>
        <p:txBody>
          <a:bodyPr/>
          <a:lstStyle/>
          <a:p>
            <a:fld id="{5FE381B2-66CF-4101-8317-0531AEB1D31C}" type="slidenum">
              <a:rPr lang="en-US" smtClean="0"/>
              <a:t>1</a:t>
            </a:fld>
            <a:endParaRPr lang="en-US"/>
          </a:p>
        </p:txBody>
      </p:sp>
    </p:spTree>
    <p:extLst>
      <p:ext uri="{BB962C8B-B14F-4D97-AF65-F5344CB8AC3E}">
        <p14:creationId xmlns:p14="http://schemas.microsoft.com/office/powerpoint/2010/main" val="2300989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FE381B2-66CF-4101-8317-0531AEB1D31C}" type="slidenum">
              <a:rPr lang="en-US" smtClean="0"/>
              <a:t>28</a:t>
            </a:fld>
            <a:endParaRPr lang="en-US"/>
          </a:p>
        </p:txBody>
      </p:sp>
    </p:spTree>
    <p:extLst>
      <p:ext uri="{BB962C8B-B14F-4D97-AF65-F5344CB8AC3E}">
        <p14:creationId xmlns:p14="http://schemas.microsoft.com/office/powerpoint/2010/main" val="3286059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31</a:t>
            </a:fld>
            <a:endParaRPr lang="en-US"/>
          </a:p>
        </p:txBody>
      </p:sp>
    </p:spTree>
    <p:extLst>
      <p:ext uri="{BB962C8B-B14F-4D97-AF65-F5344CB8AC3E}">
        <p14:creationId xmlns:p14="http://schemas.microsoft.com/office/powerpoint/2010/main" val="2435065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32</a:t>
            </a:fld>
            <a:endParaRPr lang="en-US"/>
          </a:p>
        </p:txBody>
      </p:sp>
    </p:spTree>
    <p:extLst>
      <p:ext uri="{BB962C8B-B14F-4D97-AF65-F5344CB8AC3E}">
        <p14:creationId xmlns:p14="http://schemas.microsoft.com/office/powerpoint/2010/main" val="4124756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33</a:t>
            </a:fld>
            <a:endParaRPr lang="en-US"/>
          </a:p>
        </p:txBody>
      </p:sp>
    </p:spTree>
    <p:extLst>
      <p:ext uri="{BB962C8B-B14F-4D97-AF65-F5344CB8AC3E}">
        <p14:creationId xmlns:p14="http://schemas.microsoft.com/office/powerpoint/2010/main" val="2480674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34</a:t>
            </a:fld>
            <a:endParaRPr lang="en-US"/>
          </a:p>
        </p:txBody>
      </p:sp>
    </p:spTree>
    <p:extLst>
      <p:ext uri="{BB962C8B-B14F-4D97-AF65-F5344CB8AC3E}">
        <p14:creationId xmlns:p14="http://schemas.microsoft.com/office/powerpoint/2010/main" val="2244575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35</a:t>
            </a:fld>
            <a:endParaRPr lang="en-US"/>
          </a:p>
        </p:txBody>
      </p:sp>
    </p:spTree>
    <p:extLst>
      <p:ext uri="{BB962C8B-B14F-4D97-AF65-F5344CB8AC3E}">
        <p14:creationId xmlns:p14="http://schemas.microsoft.com/office/powerpoint/2010/main" val="1411818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36</a:t>
            </a:fld>
            <a:endParaRPr lang="en-US"/>
          </a:p>
        </p:txBody>
      </p:sp>
    </p:spTree>
    <p:extLst>
      <p:ext uri="{BB962C8B-B14F-4D97-AF65-F5344CB8AC3E}">
        <p14:creationId xmlns:p14="http://schemas.microsoft.com/office/powerpoint/2010/main" val="1475334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2DC477-071F-488F-B7EC-931AD21B5812}" type="datetimeFigureOut">
              <a:rPr lang="en-US" smtClean="0"/>
              <a:t>3/23/2025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DC477-071F-488F-B7EC-931AD21B5812}" type="datetimeFigureOut">
              <a:rPr lang="en-US" smtClean="0"/>
              <a:t>3/23/2025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2DC477-071F-488F-B7EC-931AD21B5812}" type="datetimeFigureOut">
              <a:rPr lang="en-US" smtClean="0"/>
              <a:t>3/23/2025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82DC477-071F-488F-B7EC-931AD21B5812}" type="datetimeFigureOut">
              <a:rPr lang="en-US" smtClean="0"/>
              <a:t>3/23/2025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524000" y="731520"/>
            <a:ext cx="85344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2DC477-071F-488F-B7EC-931AD21B5812}" type="datetimeFigureOut">
              <a:rPr lang="en-US" smtClean="0"/>
              <a:t>3/23/2025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82DC477-071F-488F-B7EC-931AD21B5812}" type="datetimeFigureOut">
              <a:rPr lang="en-US" smtClean="0"/>
              <a:t>3/23/2025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95E75-EB2B-44DE-938C-C54E58CFF33E}"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523999" y="731519"/>
            <a:ext cx="4462272"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6193536" y="731520"/>
            <a:ext cx="4462272"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a:t>Click to edit Master text styles</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2DC477-071F-488F-B7EC-931AD21B5812}" type="datetimeFigureOut">
              <a:rPr lang="en-US" smtClean="0"/>
              <a:t>3/23/2025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C95E75-EB2B-44DE-938C-C54E58CFF33E}"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2DC477-071F-488F-B7EC-931AD21B5812}" type="datetimeFigureOut">
              <a:rPr lang="en-US" smtClean="0"/>
              <a:t>3/23/2025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DC477-071F-488F-B7EC-931AD21B5812}" type="datetimeFigureOut">
              <a:rPr lang="en-US" smtClean="0"/>
              <a:t>3/23/2025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en-US"/>
              <a:t>Click to edit Master title style</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DC477-071F-488F-B7EC-931AD21B5812}" type="datetimeFigureOut">
              <a:rPr lang="en-US" smtClean="0"/>
              <a:t>3/23/2025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DC477-071F-488F-B7EC-931AD21B5812}" type="datetimeFigureOut">
              <a:rPr lang="en-US" smtClean="0"/>
              <a:t>3/23/2025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95E75-EB2B-44DE-938C-C54E58CFF33E}" type="slidenum">
              <a:rPr lang="en-US" smtClean="0"/>
              <a:t>‹#›</a:t>
            </a:fld>
            <a:endParaRPr lang="en-US"/>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82DC477-071F-488F-B7EC-931AD21B5812}" type="datetimeFigureOut">
              <a:rPr lang="en-US" smtClean="0"/>
              <a:t>3/23/2025</a:t>
            </a:fld>
            <a:endParaRPr lang="en-US"/>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0C95E75-EB2B-44DE-938C-C54E58CFF33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biblia.com/bible/nasb95/Galatians%201.7"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studylight.org/desk/?q=heb%205:9&amp;t1=en_kjv&amp;sr=1" TargetMode="External"/><Relationship Id="rId2" Type="http://schemas.openxmlformats.org/officeDocument/2006/relationships/hyperlink" Target="http://www.studylight.org/desk/?q=heb%205:8&amp;t1=en_kjv&amp;sr=1"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studylight.org/desk/?q=mt%2015:8&amp;t1=en_kjv&amp;sr=1"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studylight.org/desk/?q=mt%2015:9&amp;t1=en_kjv&amp;sr=1"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studylight.org/desk/?q=mt%2017:1&amp;t1=en_kjv&amp;sr=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studylight.org/desk/?q=mt%2017:1&amp;t1=en_kjv&amp;sr=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biblia.com/bible/nasb95/I%20John%201.7" TargetMode="External"/><Relationship Id="rId2" Type="http://schemas.openxmlformats.org/officeDocument/2006/relationships/hyperlink" Target="http://biblia.com/bible/nasb95/Hebrews%209.22"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studylight.org/desk/?q=mt%2017:1&amp;t1=en_kjv&amp;sr=1"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tudylight.org/desk/?query=mt+10:32&amp;t=kjv&amp;sr=1&amp;l=e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studylight.org/desk/?query=mt+10:33&amp;t=kjv&amp;sr=1&amp;l=en"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2" Type="http://schemas.openxmlformats.org/officeDocument/2006/relationships/hyperlink" Target="http://biblia.com/bible/nasb95/Revelation%201.5"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biblia.com/bible/nasb95/John%2019.3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biblia.com/bible/nasb95/Romans%206.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biblia.com/bible/nasb95/Acts%2022.1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E4ADCB1-3F35-130E-B4A6-10A0AFA10880}"/>
              </a:ext>
            </a:extLst>
          </p:cNvPr>
          <p:cNvPicPr>
            <a:picLocks noChangeAspect="1"/>
          </p:cNvPicPr>
          <p:nvPr/>
        </p:nvPicPr>
        <p:blipFill>
          <a:blip r:embed="rId3"/>
          <a:stretch>
            <a:fillRect/>
          </a:stretch>
        </p:blipFill>
        <p:spPr>
          <a:xfrm>
            <a:off x="0" y="-7105"/>
            <a:ext cx="12192000" cy="6858813"/>
          </a:xfrm>
          <a:prstGeom prst="rect">
            <a:avLst/>
          </a:prstGeom>
        </p:spPr>
      </p:pic>
      <p:sp>
        <p:nvSpPr>
          <p:cNvPr id="3" name="Content Placeholder 2"/>
          <p:cNvSpPr>
            <a:spLocks noGrp="1"/>
          </p:cNvSpPr>
          <p:nvPr>
            <p:ph sz="quarter" idx="13"/>
          </p:nvPr>
        </p:nvSpPr>
        <p:spPr>
          <a:xfrm>
            <a:off x="0" y="5486400"/>
            <a:ext cx="12192000" cy="1289109"/>
          </a:xfrm>
        </p:spPr>
        <p:txBody>
          <a:bodyPr>
            <a:noAutofit/>
          </a:bodyPr>
          <a:lstStyle/>
          <a:p>
            <a:pPr marL="0" indent="0" algn="ctr">
              <a:buClr>
                <a:srgbClr val="A379BB">
                  <a:lumMod val="75000"/>
                </a:srgbClr>
              </a:buClr>
              <a:buNone/>
              <a:defRPr/>
            </a:pPr>
            <a:r>
              <a:rPr lang="en-US" sz="9600" b="1" i="1" dirty="0">
                <a:solidFill>
                  <a:srgbClr val="A31D6A"/>
                </a:solidFill>
                <a:effectLst>
                  <a:outerShdw blurRad="38100" dist="38100" dir="2700000" algn="tl">
                    <a:srgbClr val="000000">
                      <a:alpha val="43137"/>
                    </a:srgbClr>
                  </a:outerShdw>
                </a:effectLst>
                <a:latin typeface="Trebuchet MS"/>
              </a:rPr>
              <a:t>Colossians 1:12</a:t>
            </a:r>
          </a:p>
        </p:txBody>
      </p:sp>
      <p:sp>
        <p:nvSpPr>
          <p:cNvPr id="4" name="Title 3"/>
          <p:cNvSpPr>
            <a:spLocks noGrp="1"/>
          </p:cNvSpPr>
          <p:nvPr>
            <p:ph type="title"/>
          </p:nvPr>
        </p:nvSpPr>
        <p:spPr>
          <a:xfrm>
            <a:off x="0" y="381000"/>
            <a:ext cx="12192000" cy="5638800"/>
          </a:xfrm>
        </p:spPr>
        <p:txBody>
          <a:bodyPr/>
          <a:lstStyle/>
          <a:p>
            <a:pPr marL="0" indent="0" algn="ctr">
              <a:buNone/>
            </a:pPr>
            <a:r>
              <a:rPr lang="en-US" sz="15500" i="1" dirty="0">
                <a:solidFill>
                  <a:srgbClr val="A31D6A"/>
                </a:solidFill>
                <a:effectLst>
                  <a:outerShdw blurRad="38100" dist="38100" dir="2700000" algn="tl">
                    <a:srgbClr val="000000">
                      <a:alpha val="43137"/>
                    </a:srgbClr>
                  </a:outerShdw>
                  <a:reflection blurRad="6350" stA="55000" endA="300" endPos="45500" dir="5400000" sy="-100000" algn="bl" rotWithShape="0"/>
                </a:effectLst>
              </a:rPr>
              <a:t>Qualified by GOD</a:t>
            </a:r>
            <a:endParaRPr lang="en-US" sz="115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endParaRPr>
          </a:p>
        </p:txBody>
      </p:sp>
      <p:sp>
        <p:nvSpPr>
          <p:cNvPr id="6" name="TextBox 5">
            <a:extLst>
              <a:ext uri="{FF2B5EF4-FFF2-40B4-BE49-F238E27FC236}">
                <a16:creationId xmlns:a16="http://schemas.microsoft.com/office/drawing/2014/main" id="{2AFF832E-2E5C-061E-4324-7DA7376D87BE}"/>
              </a:ext>
            </a:extLst>
          </p:cNvPr>
          <p:cNvSpPr txBox="1"/>
          <p:nvPr/>
        </p:nvSpPr>
        <p:spPr>
          <a:xfrm>
            <a:off x="0" y="0"/>
            <a:ext cx="1981200" cy="523220"/>
          </a:xfrm>
          <a:prstGeom prst="rect">
            <a:avLst/>
          </a:prstGeom>
          <a:noFill/>
        </p:spPr>
        <p:txBody>
          <a:bodyPr wrap="square" rtlCol="0">
            <a:spAutoFit/>
          </a:bodyPr>
          <a:lstStyle/>
          <a:p>
            <a:r>
              <a:rPr lang="en-US" sz="2800" b="1" i="1" dirty="0">
                <a:effectLst>
                  <a:outerShdw blurRad="38100" dist="38100" dir="2700000" algn="tl">
                    <a:srgbClr val="000000">
                      <a:alpha val="43137"/>
                    </a:srgbClr>
                  </a:outerShdw>
                </a:effectLst>
              </a:rPr>
              <a:t>Colossae</a:t>
            </a:r>
          </a:p>
        </p:txBody>
      </p:sp>
    </p:spTree>
    <p:extLst>
      <p:ext uri="{BB962C8B-B14F-4D97-AF65-F5344CB8AC3E}">
        <p14:creationId xmlns:p14="http://schemas.microsoft.com/office/powerpoint/2010/main" val="159851511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pPr>
            <a:r>
              <a:rPr lang="en-US" sz="5400" dirty="0"/>
              <a:t>     There are many differing humanly devised plans of salvation with their flowery theological phrases.  One of these says all you have to do is "accept Jesus as your personal saviour" and then "say the sinner's prayer</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a:t>
            </a:r>
            <a:r>
              <a:rPr lang="en-US" sz="5400" dirty="0"/>
              <a:t> to be saved.  </a:t>
            </a:r>
            <a:endParaRPr lang="en-US" sz="5400" dirty="0">
              <a:solidFill>
                <a:srgbClr val="000000"/>
              </a:solidFill>
              <a:effectLst>
                <a:outerShdw blurRad="38100" dist="38100" dir="2700000" algn="tl">
                  <a:srgbClr val="000000">
                    <a:alpha val="43137"/>
                  </a:srgbClr>
                </a:outerShdw>
              </a:effectLst>
              <a:latin typeface="Helvetica Neue"/>
            </a:endParaRPr>
          </a:p>
        </p:txBody>
      </p:sp>
    </p:spTree>
    <p:extLst>
      <p:ext uri="{BB962C8B-B14F-4D97-AF65-F5344CB8AC3E}">
        <p14:creationId xmlns:p14="http://schemas.microsoft.com/office/powerpoint/2010/main" val="243480780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pPr>
            <a:r>
              <a:rPr lang="en-US" sz="5400" dirty="0"/>
              <a:t>Others say you must be sprinkled, or touch the radio, or speak in an unknown tongue in order to be saved.  </a:t>
            </a:r>
          </a:p>
          <a:p>
            <a:pPr marL="45720" indent="0">
              <a:buClr>
                <a:srgbClr val="A379BB">
                  <a:lumMod val="75000"/>
                </a:srgbClr>
              </a:buClr>
              <a:buNone/>
            </a:pPr>
            <a:r>
              <a:rPr lang="en-US" sz="5400" dirty="0"/>
              <a:t>     There is not a verse in the Bible that teaches any of this.  All of these are false and become a mockery of God and what He says in the Bible.  </a:t>
            </a:r>
          </a:p>
        </p:txBody>
      </p:sp>
    </p:spTree>
    <p:extLst>
      <p:ext uri="{BB962C8B-B14F-4D97-AF65-F5344CB8AC3E}">
        <p14:creationId xmlns:p14="http://schemas.microsoft.com/office/powerpoint/2010/main" val="245609910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pPr>
            <a:r>
              <a:rPr lang="en-US" sz="5400" dirty="0"/>
              <a:t>But as we are told in </a:t>
            </a:r>
            <a:r>
              <a:rPr lang="en-US" sz="5400" dirty="0">
                <a:hlinkClick r:id="rId2"/>
              </a:rPr>
              <a:t>Galatians 1:7</a:t>
            </a:r>
            <a:r>
              <a:rPr lang="en-US" sz="5400" dirty="0"/>
              <a:t>, "But there are some who trouble you and want to pervert the gospel of Christ." </a:t>
            </a:r>
            <a:r>
              <a:rPr lang="en-US" sz="6000" dirty="0"/>
              <a:t> </a:t>
            </a:r>
            <a:r>
              <a:rPr lang="en-US" sz="5400" dirty="0"/>
              <a:t>These perverted humanly invented plans of salvation will result in many good people being lost.  </a:t>
            </a:r>
          </a:p>
        </p:txBody>
      </p:sp>
    </p:spTree>
    <p:extLst>
      <p:ext uri="{BB962C8B-B14F-4D97-AF65-F5344CB8AC3E}">
        <p14:creationId xmlns:p14="http://schemas.microsoft.com/office/powerpoint/2010/main" val="273887417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pPr>
            <a:r>
              <a:rPr lang="en-US" sz="5400" dirty="0"/>
              <a:t>If people would only study the Bible for themselves to see what God requires to be saved so they can go to Heaven.   </a:t>
            </a:r>
          </a:p>
        </p:txBody>
      </p:sp>
    </p:spTree>
    <p:extLst>
      <p:ext uri="{BB962C8B-B14F-4D97-AF65-F5344CB8AC3E}">
        <p14:creationId xmlns:p14="http://schemas.microsoft.com/office/powerpoint/2010/main" val="327855315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pPr>
            <a:r>
              <a:rPr lang="en-US" sz="5400" dirty="0"/>
              <a:t>Salvation does not originate with men but with God.  The Lord's salvation is offered on His terms, not ours.  To refuse the Lord's terms of salvation and pardon is to forfeit eternal life in Heaven. </a:t>
            </a:r>
          </a:p>
        </p:txBody>
      </p:sp>
    </p:spTree>
    <p:extLst>
      <p:ext uri="{BB962C8B-B14F-4D97-AF65-F5344CB8AC3E}">
        <p14:creationId xmlns:p14="http://schemas.microsoft.com/office/powerpoint/2010/main" val="256559573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marR="0" lvl="0" indent="0" algn="l" defTabSz="914400" rtl="0" eaLnBrk="1" fontAlgn="auto" latinLnBrk="0" hangingPunct="1">
              <a:lnSpc>
                <a:spcPct val="100000"/>
              </a:lnSpc>
              <a:spcBef>
                <a:spcPct val="20000"/>
              </a:spcBef>
              <a:spcAft>
                <a:spcPts val="300"/>
              </a:spcAft>
              <a:buClr>
                <a:srgbClr val="A379BB">
                  <a:lumMod val="75000"/>
                </a:srgbClr>
              </a:buClr>
              <a:buSzPct val="130000"/>
              <a:buFont typeface="Georgia" pitchFamily="18" charset="0"/>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Have you been baptized to have your sins washed away by the blood of Christ? If you haven't, then you still have every sin that you have ever committed. Your sins have separated you from God.</a:t>
            </a:r>
            <a:endParaRPr kumimoji="0" lang="en-US" sz="5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 Neue"/>
              <a:ea typeface="+mn-ea"/>
              <a:cs typeface="+mn-cs"/>
            </a:endParaRPr>
          </a:p>
          <a:p>
            <a:pPr marL="45720" indent="0">
              <a:buClr>
                <a:srgbClr val="A379BB">
                  <a:lumMod val="75000"/>
                </a:srgbClr>
              </a:buClr>
              <a:buNone/>
            </a:pPr>
            <a:endParaRPr lang="en-US" sz="5400" dirty="0">
              <a:solidFill>
                <a:srgbClr val="000000"/>
              </a:solidFill>
              <a:effectLst>
                <a:outerShdw blurRad="38100" dist="38100" dir="2700000" algn="tl">
                  <a:srgbClr val="000000">
                    <a:alpha val="43137"/>
                  </a:srgbClr>
                </a:outerShdw>
              </a:effectLst>
              <a:latin typeface="Helvetica Neue"/>
            </a:endParaRPr>
          </a:p>
        </p:txBody>
      </p:sp>
    </p:spTree>
    <p:extLst>
      <p:ext uri="{BB962C8B-B14F-4D97-AF65-F5344CB8AC3E}">
        <p14:creationId xmlns:p14="http://schemas.microsoft.com/office/powerpoint/2010/main" val="257911034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pPr>
            <a:r>
              <a:rPr lang="en-US" sz="5400" dirty="0"/>
              <a:t>With your sins you can't go to Heaven to be with God when you die, but you will have to go to the eternal punishment of Hell where there will be weeping and wailing and gnashing of teeth forever and ever. </a:t>
            </a:r>
            <a:endParaRPr lang="en-US" sz="6000" dirty="0">
              <a:solidFill>
                <a:srgbClr val="000000"/>
              </a:solidFill>
              <a:effectLst>
                <a:outerShdw blurRad="38100" dist="38100" dir="2700000" algn="tl">
                  <a:srgbClr val="000000">
                    <a:alpha val="43137"/>
                  </a:srgbClr>
                </a:outerShdw>
              </a:effectLst>
              <a:latin typeface="Helvetica Neue"/>
            </a:endParaRPr>
          </a:p>
        </p:txBody>
      </p:sp>
    </p:spTree>
    <p:extLst>
      <p:ext uri="{BB962C8B-B14F-4D97-AF65-F5344CB8AC3E}">
        <p14:creationId xmlns:p14="http://schemas.microsoft.com/office/powerpoint/2010/main" val="39993412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pPr>
            <a:r>
              <a:rPr lang="en-US" sz="5400" dirty="0"/>
              <a:t>You may have been baptized into a denominational church, but not for remission of your sins so you can be saved.  If you have not been baptized for the remission of your sins, so that you can be saved, </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then the blood of Christ will be of no benefit to you, and Christ’s death for you was in vain. </a:t>
            </a:r>
            <a:endParaRPr lang="en-US" sz="6000" dirty="0">
              <a:solidFill>
                <a:srgbClr val="000000"/>
              </a:solidFill>
              <a:effectLst>
                <a:outerShdw blurRad="38100" dist="38100" dir="2700000" algn="tl">
                  <a:srgbClr val="000000">
                    <a:alpha val="43137"/>
                  </a:srgbClr>
                </a:outerShdw>
              </a:effectLst>
              <a:latin typeface="Helvetica Neue"/>
            </a:endParaRPr>
          </a:p>
        </p:txBody>
      </p:sp>
    </p:spTree>
    <p:extLst>
      <p:ext uri="{BB962C8B-B14F-4D97-AF65-F5344CB8AC3E}">
        <p14:creationId xmlns:p14="http://schemas.microsoft.com/office/powerpoint/2010/main" val="231757508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lgn="ctr">
              <a:buClr>
                <a:srgbClr val="A379BB">
                  <a:lumMod val="75000"/>
                </a:srgbClr>
              </a:buClr>
              <a:buNone/>
            </a:pPr>
            <a:r>
              <a:rPr lang="en-US" sz="7200" dirty="0"/>
              <a:t>But please take advantage of Christ having died for you. </a:t>
            </a:r>
          </a:p>
          <a:p>
            <a:pPr marL="45720" indent="0" algn="ctr">
              <a:buClr>
                <a:srgbClr val="A379BB">
                  <a:lumMod val="75000"/>
                </a:srgbClr>
              </a:buClr>
              <a:buNone/>
            </a:pPr>
            <a:r>
              <a:rPr lang="en-US" sz="7200" dirty="0"/>
              <a:t>Only you can do this for yourself.</a:t>
            </a:r>
            <a:endParaRPr lang="en-US" sz="8000" dirty="0">
              <a:solidFill>
                <a:srgbClr val="000000"/>
              </a:solidFill>
              <a:effectLst>
                <a:outerShdw blurRad="38100" dist="38100" dir="2700000" algn="tl">
                  <a:srgbClr val="000000">
                    <a:alpha val="43137"/>
                  </a:srgbClr>
                </a:outerShdw>
              </a:effectLst>
              <a:latin typeface="Helvetica Neue"/>
            </a:endParaRPr>
          </a:p>
        </p:txBody>
      </p:sp>
    </p:spTree>
    <p:extLst>
      <p:ext uri="{BB962C8B-B14F-4D97-AF65-F5344CB8AC3E}">
        <p14:creationId xmlns:p14="http://schemas.microsoft.com/office/powerpoint/2010/main" val="112632279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pPr>
            <a:r>
              <a:rPr lang="en-US" sz="7200" b="1" dirty="0">
                <a:solidFill>
                  <a:srgbClr val="A31D6A"/>
                </a:solidFill>
                <a:effectLst>
                  <a:outerShdw blurRad="38100" dist="38100" dir="2700000" algn="tl">
                    <a:srgbClr val="000000">
                      <a:alpha val="43137"/>
                    </a:srgbClr>
                  </a:outerShdw>
                </a:effectLst>
              </a:rPr>
              <a:t>Qualified: </a:t>
            </a:r>
          </a:p>
          <a:p>
            <a:pPr>
              <a:buClr>
                <a:srgbClr val="A50021"/>
              </a:buClr>
              <a:buFont typeface="Wingdings" panose="05000000000000000000" pitchFamily="2" charset="2"/>
              <a:buChar char="Ø"/>
            </a:pPr>
            <a:r>
              <a:rPr lang="en-US" sz="6700" dirty="0">
                <a:effectLst>
                  <a:outerShdw blurRad="38100" dist="38100" dir="2700000" algn="tl">
                    <a:srgbClr val="000000">
                      <a:alpha val="43137"/>
                    </a:srgbClr>
                  </a:outerShdw>
                </a:effectLst>
              </a:rPr>
              <a:t>Made ready for heaven</a:t>
            </a:r>
          </a:p>
          <a:p>
            <a:pPr>
              <a:buClr>
                <a:srgbClr val="A50021"/>
              </a:buClr>
              <a:buFont typeface="Wingdings" panose="05000000000000000000" pitchFamily="2" charset="2"/>
              <a:buChar char="Ø"/>
            </a:pPr>
            <a:r>
              <a:rPr lang="en-US" sz="6700" dirty="0">
                <a:effectLst>
                  <a:outerShdw blurRad="38100" dist="38100" dir="2700000" algn="tl">
                    <a:srgbClr val="000000">
                      <a:alpha val="43137"/>
                    </a:srgbClr>
                  </a:outerShdw>
                </a:effectLst>
              </a:rPr>
              <a:t>Sanctified by obeying Jesus words </a:t>
            </a:r>
          </a:p>
          <a:p>
            <a:pPr>
              <a:buClr>
                <a:srgbClr val="A50021"/>
              </a:buClr>
              <a:buFont typeface="Wingdings" panose="05000000000000000000" pitchFamily="2" charset="2"/>
              <a:buChar char="Ø"/>
            </a:pPr>
            <a:r>
              <a:rPr lang="en-US" sz="6700" dirty="0">
                <a:effectLst>
                  <a:outerShdw blurRad="38100" dist="38100" dir="2700000" algn="tl">
                    <a:srgbClr val="000000">
                      <a:alpha val="43137"/>
                    </a:srgbClr>
                  </a:outerShdw>
                </a:effectLst>
              </a:rPr>
              <a:t>Saved</a:t>
            </a:r>
            <a:endParaRPr lang="en-US" sz="6700" dirty="0">
              <a:solidFill>
                <a:srgbClr val="000000"/>
              </a:solidFill>
              <a:effectLst>
                <a:outerShdw blurRad="38100" dist="38100" dir="2700000" algn="tl">
                  <a:srgbClr val="000000">
                    <a:alpha val="43137"/>
                  </a:srgbClr>
                </a:outerShdw>
              </a:effectLst>
              <a:latin typeface="Helvetica Neue"/>
            </a:endParaRPr>
          </a:p>
        </p:txBody>
      </p:sp>
    </p:spTree>
    <p:extLst>
      <p:ext uri="{BB962C8B-B14F-4D97-AF65-F5344CB8AC3E}">
        <p14:creationId xmlns:p14="http://schemas.microsoft.com/office/powerpoint/2010/main" val="2930689096"/>
      </p:ext>
    </p:extLst>
  </p:cSld>
  <p:clrMapOvr>
    <a:masterClrMapping/>
  </p:clrMapOvr>
  <p:transition spd="slow">
    <p:comb/>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0629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rPr>
              <a:t>Colossians 1:12 (AMP)</a:t>
            </a:r>
          </a:p>
        </p:txBody>
      </p:sp>
      <p:sp>
        <p:nvSpPr>
          <p:cNvPr id="3" name="Content Placeholder 2"/>
          <p:cNvSpPr>
            <a:spLocks noGrp="1"/>
          </p:cNvSpPr>
          <p:nvPr>
            <p:ph sz="quarter" idx="13"/>
          </p:nvPr>
        </p:nvSpPr>
        <p:spPr>
          <a:xfrm>
            <a:off x="0" y="1066800"/>
            <a:ext cx="12192000" cy="5791200"/>
          </a:xfrm>
        </p:spPr>
        <p:txBody>
          <a:bodyPr>
            <a:noAutofit/>
          </a:bodyPr>
          <a:lstStyle/>
          <a:p>
            <a:pPr marL="45720" indent="0">
              <a:buNone/>
            </a:pPr>
            <a:r>
              <a:rPr lang="en-US" sz="6400" dirty="0"/>
              <a:t>Giving thanks to the Father, Who has qualified </a:t>
            </a:r>
            <a:r>
              <a:rPr lang="en-US" sz="6400" i="1" dirty="0"/>
              <a:t>and</a:t>
            </a:r>
            <a:r>
              <a:rPr lang="en-US" sz="6400" dirty="0"/>
              <a:t> made us fit to share the portion which is the inheritance of the saints (God’s holy people) in the Light. </a:t>
            </a:r>
          </a:p>
        </p:txBody>
      </p:sp>
    </p:spTree>
    <p:extLst>
      <p:ext uri="{BB962C8B-B14F-4D97-AF65-F5344CB8AC3E}">
        <p14:creationId xmlns:p14="http://schemas.microsoft.com/office/powerpoint/2010/main" val="4296100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1524000"/>
            <a:ext cx="12192000" cy="5296930"/>
          </a:xfrm>
        </p:spPr>
        <p:txBody>
          <a:bodyPr>
            <a:noAutofit/>
          </a:bodyPr>
          <a:lstStyle/>
          <a:p>
            <a:pPr marL="45720" indent="0">
              <a:lnSpc>
                <a:spcPct val="80000"/>
              </a:lnSpc>
              <a:buClr>
                <a:srgbClr val="C00000"/>
              </a:buClr>
              <a:buNone/>
            </a:pPr>
            <a:r>
              <a:rPr lang="en-US" sz="8000" b="1" i="1" dirty="0">
                <a:effectLst>
                  <a:outerShdw blurRad="38100" dist="38100" dir="2700000" algn="tl">
                    <a:srgbClr val="000000">
                      <a:alpha val="43137"/>
                    </a:srgbClr>
                  </a:outerShdw>
                </a:effectLst>
              </a:rPr>
              <a:t>Two Points</a:t>
            </a:r>
          </a:p>
          <a:p>
            <a:pPr marL="960120" indent="-914400">
              <a:lnSpc>
                <a:spcPct val="80000"/>
              </a:lnSpc>
              <a:buClr>
                <a:srgbClr val="C00000"/>
              </a:buClr>
              <a:buFont typeface="+mj-lt"/>
              <a:buAutoNum type="arabicPeriod"/>
            </a:pPr>
            <a:r>
              <a:rPr lang="en-US" sz="7200" b="1" i="1" dirty="0">
                <a:effectLst>
                  <a:outerShdw blurRad="38100" dist="38100" dir="2700000" algn="tl">
                    <a:srgbClr val="000000">
                      <a:alpha val="43137"/>
                    </a:srgbClr>
                  </a:outerShdw>
                </a:effectLst>
              </a:rPr>
              <a:t>Only God Can Qualify a Soul To Go To Heaven</a:t>
            </a:r>
          </a:p>
          <a:p>
            <a:pPr marL="960120" indent="-914400">
              <a:lnSpc>
                <a:spcPct val="80000"/>
              </a:lnSpc>
              <a:buClr>
                <a:srgbClr val="C00000"/>
              </a:buClr>
              <a:buFont typeface="+mj-lt"/>
              <a:buAutoNum type="arabicPeriod"/>
            </a:pPr>
            <a:r>
              <a:rPr lang="en-US" sz="7200" b="1" i="1" dirty="0">
                <a:effectLst>
                  <a:outerShdw blurRad="38100" dist="38100" dir="2700000" algn="tl">
                    <a:srgbClr val="000000">
                      <a:alpha val="43137"/>
                    </a:srgbClr>
                  </a:outerShdw>
                </a:effectLst>
              </a:rPr>
              <a:t>No Man Can Qualify Man To Enter Heaven </a:t>
            </a:r>
          </a:p>
        </p:txBody>
      </p:sp>
      <p:sp>
        <p:nvSpPr>
          <p:cNvPr id="4" name="Title 3"/>
          <p:cNvSpPr>
            <a:spLocks noGrp="1"/>
          </p:cNvSpPr>
          <p:nvPr>
            <p:ph type="title"/>
          </p:nvPr>
        </p:nvSpPr>
        <p:spPr>
          <a:xfrm>
            <a:off x="0" y="0"/>
            <a:ext cx="12192000" cy="1371600"/>
          </a:xfrm>
        </p:spPr>
        <p:txBody>
          <a:bodyPr/>
          <a:lstStyle/>
          <a:p>
            <a:pPr marL="0" indent="0" algn="l">
              <a:buNone/>
            </a:pPr>
            <a:r>
              <a:rPr lang="en-US" sz="80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rPr>
              <a:t>Qualified by God</a:t>
            </a:r>
          </a:p>
        </p:txBody>
      </p:sp>
    </p:spTree>
    <p:extLst>
      <p:ext uri="{BB962C8B-B14F-4D97-AF65-F5344CB8AC3E}">
        <p14:creationId xmlns:p14="http://schemas.microsoft.com/office/powerpoint/2010/main" val="125363649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3657600"/>
            <a:ext cx="12192000" cy="3200400"/>
          </a:xfrm>
        </p:spPr>
        <p:txBody>
          <a:bodyPr>
            <a:noAutofit/>
          </a:bodyPr>
          <a:lstStyle/>
          <a:p>
            <a:pPr>
              <a:lnSpc>
                <a:spcPct val="80000"/>
              </a:lnSpc>
              <a:buClr>
                <a:srgbClr val="C00000"/>
              </a:buClr>
              <a:buFont typeface="Wingdings" pitchFamily="2" charset="2"/>
              <a:buChar char="Ø"/>
              <a:defRPr/>
            </a:pPr>
            <a:r>
              <a:rPr lang="en-US" sz="8000" b="1" i="1" dirty="0">
                <a:solidFill>
                  <a:prstClr val="black">
                    <a:lumMod val="75000"/>
                    <a:lumOff val="25000"/>
                  </a:prstClr>
                </a:solidFill>
                <a:effectLst>
                  <a:outerShdw blurRad="38100" dist="38100" dir="2700000" algn="tl">
                    <a:srgbClr val="000000">
                      <a:alpha val="43137"/>
                    </a:srgbClr>
                  </a:outerShdw>
                </a:effectLst>
                <a:latin typeface="Trebuchet MS"/>
              </a:rPr>
              <a:t>Matthew 7:21 (KJV)</a:t>
            </a:r>
          </a:p>
          <a:p>
            <a:pPr>
              <a:lnSpc>
                <a:spcPct val="80000"/>
              </a:lnSpc>
              <a:buClr>
                <a:srgbClr val="C00000"/>
              </a:buClr>
              <a:buFont typeface="Wingdings" pitchFamily="2" charset="2"/>
              <a:buChar char="Ø"/>
              <a:defRPr/>
            </a:pPr>
            <a:r>
              <a:rPr lang="en-US" sz="8000" b="1" i="1" dirty="0">
                <a:solidFill>
                  <a:prstClr val="black">
                    <a:lumMod val="75000"/>
                    <a:lumOff val="25000"/>
                  </a:prstClr>
                </a:solidFill>
                <a:effectLst>
                  <a:outerShdw blurRad="38100" dist="38100" dir="2700000" algn="tl">
                    <a:srgbClr val="000000">
                      <a:alpha val="43137"/>
                    </a:srgbClr>
                  </a:outerShdw>
                </a:effectLst>
                <a:latin typeface="Trebuchet MS"/>
              </a:rPr>
              <a:t>Hebrews 5:8-9 (KJV)</a:t>
            </a:r>
          </a:p>
        </p:txBody>
      </p:sp>
      <p:sp>
        <p:nvSpPr>
          <p:cNvPr id="4" name="Title 3"/>
          <p:cNvSpPr>
            <a:spLocks noGrp="1"/>
          </p:cNvSpPr>
          <p:nvPr>
            <p:ph type="title"/>
          </p:nvPr>
        </p:nvSpPr>
        <p:spPr>
          <a:xfrm>
            <a:off x="0" y="0"/>
            <a:ext cx="12192000" cy="3276600"/>
          </a:xfrm>
        </p:spPr>
        <p:txBody>
          <a:bodyPr/>
          <a:lstStyle/>
          <a:p>
            <a:pPr marL="0" indent="0" algn="l">
              <a:buNone/>
            </a:pPr>
            <a:r>
              <a:rPr lang="en-US" sz="72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rPr>
              <a:t>Point #1: Only God Can Qualify a Soul To Go To Heaven</a:t>
            </a:r>
          </a:p>
        </p:txBody>
      </p:sp>
    </p:spTree>
    <p:extLst>
      <p:ext uri="{BB962C8B-B14F-4D97-AF65-F5344CB8AC3E}">
        <p14:creationId xmlns:p14="http://schemas.microsoft.com/office/powerpoint/2010/main" val="139434343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139190"/>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Matthew 7:21 (KJV)</a:t>
            </a:r>
          </a:p>
        </p:txBody>
      </p:sp>
      <p:sp>
        <p:nvSpPr>
          <p:cNvPr id="3" name="Content Placeholder 2"/>
          <p:cNvSpPr>
            <a:spLocks noGrp="1"/>
          </p:cNvSpPr>
          <p:nvPr>
            <p:ph sz="quarter" idx="13"/>
          </p:nvPr>
        </p:nvSpPr>
        <p:spPr>
          <a:xfrm>
            <a:off x="0" y="1143000"/>
            <a:ext cx="12192000" cy="5715000"/>
          </a:xfrm>
        </p:spPr>
        <p:txBody>
          <a:bodyPr>
            <a:noAutofit/>
          </a:bodyPr>
          <a:lstStyle/>
          <a:p>
            <a:pPr marL="45720" indent="0">
              <a:buNone/>
            </a:pPr>
            <a:r>
              <a:rPr lang="en-US" sz="6600" dirty="0">
                <a:solidFill>
                  <a:srgbClr val="000000"/>
                </a:solidFill>
                <a:effectLst>
                  <a:outerShdw blurRad="38100" dist="38100" dir="2700000" algn="tl">
                    <a:srgbClr val="000000">
                      <a:alpha val="43137"/>
                    </a:srgbClr>
                  </a:outerShdw>
                </a:effectLst>
                <a:latin typeface="helvetica" panose="020B0604020202020204" pitchFamily="34" charset="0"/>
              </a:rPr>
              <a:t>Not every one that saith unto me, Lord, Lord, shall enter into the kingdom of heaven; but he that doeth the will of my Father which is in heaven.</a:t>
            </a:r>
            <a:endParaRPr lang="en-US" sz="7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480377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002"/>
            <a:ext cx="12192000" cy="1203198"/>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Hebrews 5:8-9 (KJV)</a:t>
            </a:r>
          </a:p>
        </p:txBody>
      </p:sp>
      <p:sp>
        <p:nvSpPr>
          <p:cNvPr id="3" name="Content Placeholder 2"/>
          <p:cNvSpPr>
            <a:spLocks noGrp="1"/>
          </p:cNvSpPr>
          <p:nvPr>
            <p:ph sz="quarter" idx="13"/>
          </p:nvPr>
        </p:nvSpPr>
        <p:spPr>
          <a:xfrm>
            <a:off x="0" y="1219200"/>
            <a:ext cx="12192000" cy="5638800"/>
          </a:xfrm>
        </p:spPr>
        <p:txBody>
          <a:bodyPr>
            <a:noAutofit/>
          </a:bodyPr>
          <a:lstStyle/>
          <a:p>
            <a:pPr marL="45720" indent="0">
              <a:buNone/>
            </a:pPr>
            <a:r>
              <a:rPr lang="en-US" sz="5500" dirty="0">
                <a:hlinkClick r:id="rId2" tooltip="Click to study this verse"/>
              </a:rPr>
              <a:t>8</a:t>
            </a:r>
            <a:r>
              <a:rPr lang="en-US" sz="5500" dirty="0"/>
              <a:t> </a:t>
            </a:r>
            <a:r>
              <a:rPr lang="en-US" sz="5500" dirty="0">
                <a:effectLst>
                  <a:outerShdw blurRad="38100" dist="38100" dir="2700000" algn="tl">
                    <a:srgbClr val="000000">
                      <a:alpha val="43137"/>
                    </a:srgbClr>
                  </a:outerShdw>
                </a:effectLst>
              </a:rPr>
              <a:t>Though he were a Son, yet learned he obedience by the things which he suffered; </a:t>
            </a:r>
            <a:br>
              <a:rPr lang="en-US" sz="5500" dirty="0"/>
            </a:br>
            <a:r>
              <a:rPr lang="en-US" sz="5500" dirty="0">
                <a:hlinkClick r:id="rId3" tooltip="Click to study this verse"/>
              </a:rPr>
              <a:t>9</a:t>
            </a:r>
            <a:r>
              <a:rPr lang="en-US" sz="5500" dirty="0"/>
              <a:t> </a:t>
            </a:r>
            <a:r>
              <a:rPr lang="en-US" sz="5500" dirty="0">
                <a:effectLst>
                  <a:outerShdw blurRad="38100" dist="38100" dir="2700000" algn="tl">
                    <a:srgbClr val="000000">
                      <a:alpha val="43137"/>
                    </a:srgbClr>
                  </a:outerShdw>
                </a:effectLst>
              </a:rPr>
              <a:t>And being made perfect, he became the author of eternal salvation unto all them that obey him;</a:t>
            </a:r>
          </a:p>
        </p:txBody>
      </p:sp>
    </p:spTree>
    <p:extLst>
      <p:ext uri="{BB962C8B-B14F-4D97-AF65-F5344CB8AC3E}">
        <p14:creationId xmlns:p14="http://schemas.microsoft.com/office/powerpoint/2010/main" val="237433954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3733800"/>
            <a:ext cx="12192000" cy="3087130"/>
          </a:xfrm>
        </p:spPr>
        <p:txBody>
          <a:bodyPr>
            <a:noAutofit/>
          </a:bodyPr>
          <a:lstStyle/>
          <a:p>
            <a:pPr>
              <a:lnSpc>
                <a:spcPct val="80000"/>
              </a:lnSpc>
              <a:buClr>
                <a:srgbClr val="C00000"/>
              </a:buClr>
              <a:buFont typeface="Wingdings" pitchFamily="2" charset="2"/>
              <a:buChar char="Ø"/>
              <a:defRPr/>
            </a:pPr>
            <a:r>
              <a:rPr lang="en-US" sz="6000" b="1" i="1" dirty="0">
                <a:solidFill>
                  <a:prstClr val="black">
                    <a:lumMod val="75000"/>
                    <a:lumOff val="25000"/>
                  </a:prstClr>
                </a:solidFill>
                <a:effectLst>
                  <a:outerShdw blurRad="38100" dist="38100" dir="2700000" algn="tl">
                    <a:srgbClr val="000000">
                      <a:alpha val="43137"/>
                    </a:srgbClr>
                  </a:outerShdw>
                </a:effectLst>
                <a:latin typeface="Trebuchet MS"/>
              </a:rPr>
              <a:t>Matthew 15:8-9 (KJV)</a:t>
            </a:r>
            <a:endParaRPr lang="it-IT" sz="6000" b="1" i="1" dirty="0">
              <a:solidFill>
                <a:prstClr val="black">
                  <a:lumMod val="75000"/>
                  <a:lumOff val="25000"/>
                </a:prstClr>
              </a:solidFill>
              <a:effectLst>
                <a:outerShdw blurRad="38100" dist="38100" dir="2700000" algn="tl">
                  <a:srgbClr val="000000">
                    <a:alpha val="43137"/>
                  </a:srgbClr>
                </a:outerShdw>
              </a:effectLst>
              <a:latin typeface="Trebuchet MS"/>
            </a:endParaRPr>
          </a:p>
          <a:p>
            <a:pPr>
              <a:lnSpc>
                <a:spcPct val="80000"/>
              </a:lnSpc>
              <a:buClr>
                <a:srgbClr val="C00000"/>
              </a:buClr>
              <a:buFont typeface="Wingdings" pitchFamily="2" charset="2"/>
              <a:buChar char="Ø"/>
              <a:defRPr/>
            </a:pPr>
            <a:r>
              <a:rPr lang="it-IT" sz="6000" b="1" i="1" dirty="0">
                <a:solidFill>
                  <a:prstClr val="black">
                    <a:lumMod val="75000"/>
                    <a:lumOff val="25000"/>
                  </a:prstClr>
                </a:solidFill>
                <a:effectLst>
                  <a:outerShdw blurRad="38100" dist="38100" dir="2700000" algn="tl">
                    <a:srgbClr val="000000">
                      <a:alpha val="43137"/>
                    </a:srgbClr>
                  </a:outerShdw>
                </a:effectLst>
                <a:latin typeface="Trebuchet MS"/>
              </a:rPr>
              <a:t>Colossians 2:8 (KJV)</a:t>
            </a:r>
          </a:p>
          <a:p>
            <a:pPr>
              <a:lnSpc>
                <a:spcPct val="80000"/>
              </a:lnSpc>
              <a:buClr>
                <a:srgbClr val="C00000"/>
              </a:buClr>
              <a:buFont typeface="Wingdings" pitchFamily="2" charset="2"/>
              <a:buChar char="Ø"/>
              <a:defRPr/>
            </a:pPr>
            <a:r>
              <a:rPr lang="en-US" sz="6000" b="1" i="1" dirty="0">
                <a:solidFill>
                  <a:prstClr val="black">
                    <a:lumMod val="75000"/>
                    <a:lumOff val="25000"/>
                  </a:prstClr>
                </a:solidFill>
                <a:effectLst>
                  <a:outerShdw blurRad="38100" dist="38100" dir="2700000" algn="tl">
                    <a:srgbClr val="000000">
                      <a:alpha val="43137"/>
                    </a:srgbClr>
                  </a:outerShdw>
                </a:effectLst>
                <a:latin typeface="Trebuchet MS"/>
              </a:rPr>
              <a:t>II Corinthians 11:12-15 (LNT)</a:t>
            </a:r>
          </a:p>
        </p:txBody>
      </p:sp>
      <p:sp>
        <p:nvSpPr>
          <p:cNvPr id="4" name="Title 3"/>
          <p:cNvSpPr>
            <a:spLocks noGrp="1"/>
          </p:cNvSpPr>
          <p:nvPr>
            <p:ph type="title"/>
          </p:nvPr>
        </p:nvSpPr>
        <p:spPr>
          <a:xfrm>
            <a:off x="0" y="0"/>
            <a:ext cx="12268200" cy="3429000"/>
          </a:xfrm>
        </p:spPr>
        <p:txBody>
          <a:bodyPr/>
          <a:lstStyle/>
          <a:p>
            <a:pPr marL="0" indent="0" algn="l">
              <a:buNone/>
            </a:pPr>
            <a:r>
              <a:rPr lang="en-US" sz="72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rPr>
              <a:t>Point #2:  No Man Can Qualify Man To Enter Heaven </a:t>
            </a:r>
          </a:p>
        </p:txBody>
      </p:sp>
    </p:spTree>
    <p:extLst>
      <p:ext uri="{BB962C8B-B14F-4D97-AF65-F5344CB8AC3E}">
        <p14:creationId xmlns:p14="http://schemas.microsoft.com/office/powerpoint/2010/main" val="259229458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0629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rPr>
              <a:t>Matthew 15:8-9 (KJV)</a:t>
            </a:r>
          </a:p>
        </p:txBody>
      </p:sp>
      <p:sp>
        <p:nvSpPr>
          <p:cNvPr id="3" name="Content Placeholder 2"/>
          <p:cNvSpPr>
            <a:spLocks noGrp="1"/>
          </p:cNvSpPr>
          <p:nvPr>
            <p:ph sz="quarter" idx="13"/>
          </p:nvPr>
        </p:nvSpPr>
        <p:spPr>
          <a:xfrm>
            <a:off x="0" y="1066800"/>
            <a:ext cx="12192000" cy="5791200"/>
          </a:xfrm>
        </p:spPr>
        <p:txBody>
          <a:bodyPr>
            <a:noAutofit/>
          </a:bodyPr>
          <a:lstStyle/>
          <a:p>
            <a:pPr marL="45720" indent="0">
              <a:buNone/>
            </a:pPr>
            <a:r>
              <a:rPr lang="en-US" sz="7200" dirty="0">
                <a:hlinkClick r:id="rId2" tooltip="Click to study this verse"/>
              </a:rPr>
              <a:t>8</a:t>
            </a:r>
            <a:r>
              <a:rPr lang="en-US" sz="7200" dirty="0"/>
              <a:t> </a:t>
            </a:r>
            <a:r>
              <a:rPr lang="en-US" sz="7200" dirty="0">
                <a:effectLst>
                  <a:outerShdw blurRad="38100" dist="38100" dir="2700000" algn="tl">
                    <a:srgbClr val="000000">
                      <a:alpha val="43137"/>
                    </a:srgbClr>
                  </a:outerShdw>
                </a:effectLst>
              </a:rPr>
              <a:t>This people </a:t>
            </a:r>
            <a:r>
              <a:rPr lang="en-US" sz="7200" dirty="0" err="1">
                <a:effectLst>
                  <a:outerShdw blurRad="38100" dist="38100" dir="2700000" algn="tl">
                    <a:srgbClr val="000000">
                      <a:alpha val="43137"/>
                    </a:srgbClr>
                  </a:outerShdw>
                </a:effectLst>
              </a:rPr>
              <a:t>draweth</a:t>
            </a:r>
            <a:r>
              <a:rPr lang="en-US" sz="7200" dirty="0">
                <a:effectLst>
                  <a:outerShdw blurRad="38100" dist="38100" dir="2700000" algn="tl">
                    <a:srgbClr val="000000">
                      <a:alpha val="43137"/>
                    </a:srgbClr>
                  </a:outerShdw>
                </a:effectLst>
              </a:rPr>
              <a:t> nigh unto me with their mouth, and </a:t>
            </a:r>
            <a:r>
              <a:rPr lang="en-US" sz="7200" dirty="0" err="1">
                <a:effectLst>
                  <a:outerShdw blurRad="38100" dist="38100" dir="2700000" algn="tl">
                    <a:srgbClr val="000000">
                      <a:alpha val="43137"/>
                    </a:srgbClr>
                  </a:outerShdw>
                </a:effectLst>
              </a:rPr>
              <a:t>honoureth</a:t>
            </a:r>
            <a:r>
              <a:rPr lang="en-US" sz="7200" dirty="0">
                <a:effectLst>
                  <a:outerShdw blurRad="38100" dist="38100" dir="2700000" algn="tl">
                    <a:srgbClr val="000000">
                      <a:alpha val="43137"/>
                    </a:srgbClr>
                  </a:outerShdw>
                </a:effectLst>
              </a:rPr>
              <a:t> me with </a:t>
            </a:r>
            <a:r>
              <a:rPr lang="en-US" sz="7200" i="1" dirty="0">
                <a:effectLst>
                  <a:outerShdw blurRad="38100" dist="38100" dir="2700000" algn="tl">
                    <a:srgbClr val="000000">
                      <a:alpha val="43137"/>
                    </a:srgbClr>
                  </a:outerShdw>
                </a:effectLst>
              </a:rPr>
              <a:t>their</a:t>
            </a:r>
            <a:r>
              <a:rPr lang="en-US" sz="7200" dirty="0">
                <a:effectLst>
                  <a:outerShdw blurRad="38100" dist="38100" dir="2700000" algn="tl">
                    <a:srgbClr val="000000">
                      <a:alpha val="43137"/>
                    </a:srgbClr>
                  </a:outerShdw>
                </a:effectLst>
              </a:rPr>
              <a:t> lips; but their heart is far from me.</a:t>
            </a:r>
            <a:endParaRPr lang="en-US" sz="6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8420790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0629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rPr>
              <a:t>Matthew 15:8-9 (KJV)</a:t>
            </a:r>
          </a:p>
        </p:txBody>
      </p:sp>
      <p:sp>
        <p:nvSpPr>
          <p:cNvPr id="3" name="Content Placeholder 2"/>
          <p:cNvSpPr>
            <a:spLocks noGrp="1"/>
          </p:cNvSpPr>
          <p:nvPr>
            <p:ph sz="quarter" idx="13"/>
          </p:nvPr>
        </p:nvSpPr>
        <p:spPr>
          <a:xfrm>
            <a:off x="0" y="1295400"/>
            <a:ext cx="12192000" cy="5562600"/>
          </a:xfrm>
        </p:spPr>
        <p:txBody>
          <a:bodyPr>
            <a:noAutofit/>
          </a:bodyPr>
          <a:lstStyle/>
          <a:p>
            <a:pPr marL="45720" indent="0">
              <a:buNone/>
            </a:pPr>
            <a:r>
              <a:rPr lang="en-US" sz="7200" dirty="0">
                <a:hlinkClick r:id="rId2" tooltip="Click to study this verse"/>
              </a:rPr>
              <a:t>9</a:t>
            </a:r>
            <a:r>
              <a:rPr lang="en-US" sz="7200" dirty="0"/>
              <a:t> </a:t>
            </a:r>
            <a:r>
              <a:rPr lang="en-US" sz="7200" dirty="0">
                <a:effectLst>
                  <a:outerShdw blurRad="38100" dist="38100" dir="2700000" algn="tl">
                    <a:srgbClr val="000000">
                      <a:alpha val="43137"/>
                    </a:srgbClr>
                  </a:outerShdw>
                </a:effectLst>
              </a:rPr>
              <a:t>But in vain they do worship me, teaching </a:t>
            </a:r>
            <a:r>
              <a:rPr lang="en-US" sz="7200" i="1" dirty="0">
                <a:effectLst>
                  <a:outerShdw blurRad="38100" dist="38100" dir="2700000" algn="tl">
                    <a:srgbClr val="000000">
                      <a:alpha val="43137"/>
                    </a:srgbClr>
                  </a:outerShdw>
                </a:effectLst>
              </a:rPr>
              <a:t>for</a:t>
            </a:r>
            <a:r>
              <a:rPr lang="en-US" sz="7200" dirty="0">
                <a:effectLst>
                  <a:outerShdw blurRad="38100" dist="38100" dir="2700000" algn="tl">
                    <a:srgbClr val="000000">
                      <a:alpha val="43137"/>
                    </a:srgbClr>
                  </a:outerShdw>
                </a:effectLst>
              </a:rPr>
              <a:t> doctrines the commandments of men.</a:t>
            </a:r>
            <a:br>
              <a:rPr lang="en-US" sz="4400" dirty="0">
                <a:effectLst>
                  <a:outerShdw blurRad="38100" dist="38100" dir="2700000" algn="tl">
                    <a:srgbClr val="000000">
                      <a:alpha val="43137"/>
                    </a:srgbClr>
                  </a:outerShdw>
                </a:effectLst>
              </a:rPr>
            </a:br>
            <a:endParaRPr lang="en-US" sz="4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738578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367790"/>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Colossians 2:8 (KJV)</a:t>
            </a:r>
          </a:p>
        </p:txBody>
      </p:sp>
      <p:sp>
        <p:nvSpPr>
          <p:cNvPr id="3" name="Content Placeholder 2"/>
          <p:cNvSpPr>
            <a:spLocks noGrp="1"/>
          </p:cNvSpPr>
          <p:nvPr>
            <p:ph sz="quarter" idx="13"/>
          </p:nvPr>
        </p:nvSpPr>
        <p:spPr>
          <a:xfrm>
            <a:off x="0" y="1143000"/>
            <a:ext cx="12192000" cy="5715000"/>
          </a:xfrm>
        </p:spPr>
        <p:txBody>
          <a:bodyPr>
            <a:noAutofit/>
          </a:bodyPr>
          <a:lstStyle/>
          <a:p>
            <a:pPr marL="45720" indent="0">
              <a:buNone/>
            </a:pPr>
            <a:r>
              <a:rPr lang="en-US" sz="6600" dirty="0">
                <a:effectLst>
                  <a:outerShdw blurRad="38100" dist="38100" dir="2700000" algn="tl">
                    <a:srgbClr val="000000">
                      <a:alpha val="43137"/>
                    </a:srgbClr>
                  </a:outerShdw>
                </a:effectLst>
              </a:rPr>
              <a:t>Beware lest any man spoil you through philosophy and vain deceit, after the tradition of men, after the rudiments of the world, and not after Christ.</a:t>
            </a:r>
          </a:p>
        </p:txBody>
      </p:sp>
    </p:spTree>
    <p:extLst>
      <p:ext uri="{BB962C8B-B14F-4D97-AF65-F5344CB8AC3E}">
        <p14:creationId xmlns:p14="http://schemas.microsoft.com/office/powerpoint/2010/main" val="157853901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986790"/>
          </a:xfrm>
        </p:spPr>
        <p:txBody>
          <a:bodyPr>
            <a:noAutofit/>
          </a:bodyPr>
          <a:lstStyle/>
          <a:p>
            <a:pPr marL="0" indent="0" algn="ctr">
              <a:buNone/>
            </a:pPr>
            <a:r>
              <a:rPr lang="en-US" sz="6600" i="1" dirty="0">
                <a:solidFill>
                  <a:srgbClr val="A31D6A"/>
                </a:solidFill>
                <a:effectLst>
                  <a:outerShdw blurRad="38100" dist="38100" dir="2700000" algn="tl">
                    <a:srgbClr val="000000">
                      <a:alpha val="43137"/>
                    </a:srgbClr>
                  </a:outerShdw>
                </a:effectLst>
              </a:rPr>
              <a:t>II Corinthians 11:12-15 (LNT)</a:t>
            </a:r>
          </a:p>
        </p:txBody>
      </p:sp>
      <p:sp>
        <p:nvSpPr>
          <p:cNvPr id="3" name="Content Placeholder 2"/>
          <p:cNvSpPr>
            <a:spLocks noGrp="1"/>
          </p:cNvSpPr>
          <p:nvPr>
            <p:ph sz="quarter" idx="13"/>
          </p:nvPr>
        </p:nvSpPr>
        <p:spPr>
          <a:xfrm>
            <a:off x="0" y="914400"/>
            <a:ext cx="12192000" cy="5943600"/>
          </a:xfrm>
        </p:spPr>
        <p:txBody>
          <a:bodyPr>
            <a:noAutofit/>
          </a:bodyPr>
          <a:lstStyle/>
          <a:p>
            <a:pPr marL="45720" indent="0">
              <a:buNone/>
            </a:pPr>
            <a:r>
              <a:rPr lang="en-US" sz="6400" dirty="0">
                <a:hlinkClick r:id="rId3" tooltip="Click to study this verse"/>
              </a:rPr>
              <a:t>12</a:t>
            </a:r>
            <a:r>
              <a:rPr lang="en-US" sz="6400" dirty="0"/>
              <a:t> </a:t>
            </a:r>
            <a:r>
              <a:rPr lang="en-US" sz="6400" dirty="0">
                <a:effectLst>
                  <a:outerShdw blurRad="38100" dist="38100" dir="2700000" algn="tl">
                    <a:srgbClr val="000000">
                      <a:alpha val="43137"/>
                    </a:srgbClr>
                  </a:outerShdw>
                </a:effectLst>
              </a:rPr>
              <a:t>And what I do I will continue to do, in order to undermine the claim of those who would like to claim that in their boasted mission they work on the same terms as we do.</a:t>
            </a:r>
            <a:r>
              <a:rPr lang="en-US" sz="6400" dirty="0"/>
              <a:t> </a:t>
            </a:r>
          </a:p>
        </p:txBody>
      </p:sp>
    </p:spTree>
    <p:extLst>
      <p:ext uri="{BB962C8B-B14F-4D97-AF65-F5344CB8AC3E}">
        <p14:creationId xmlns:p14="http://schemas.microsoft.com/office/powerpoint/2010/main" val="163285742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986790"/>
          </a:xfrm>
        </p:spPr>
        <p:txBody>
          <a:bodyPr>
            <a:noAutofit/>
          </a:bodyPr>
          <a:lstStyle/>
          <a:p>
            <a:pPr marL="0" indent="0" algn="ctr">
              <a:buNone/>
            </a:pPr>
            <a:r>
              <a:rPr lang="en-US" sz="6600" i="1" dirty="0">
                <a:solidFill>
                  <a:srgbClr val="A31D6A"/>
                </a:solidFill>
                <a:effectLst>
                  <a:outerShdw blurRad="38100" dist="38100" dir="2700000" algn="tl">
                    <a:srgbClr val="000000">
                      <a:alpha val="43137"/>
                    </a:srgbClr>
                  </a:outerShdw>
                </a:effectLst>
              </a:rPr>
              <a:t>II Corinthians 11:12-15 (LNT)</a:t>
            </a:r>
            <a:endParaRPr lang="en-US" sz="88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914400"/>
            <a:ext cx="12192000" cy="5943600"/>
          </a:xfrm>
        </p:spPr>
        <p:txBody>
          <a:bodyPr>
            <a:noAutofit/>
          </a:bodyPr>
          <a:lstStyle/>
          <a:p>
            <a:pPr marL="45720" indent="0">
              <a:buNone/>
            </a:pPr>
            <a:r>
              <a:rPr lang="en-US" sz="6400" dirty="0">
                <a:hlinkClick r:id="rId2" tooltip="Click to study this verse"/>
              </a:rPr>
              <a:t>13</a:t>
            </a:r>
            <a:r>
              <a:rPr lang="en-US" sz="6400" dirty="0"/>
              <a:t> </a:t>
            </a:r>
            <a:r>
              <a:rPr lang="en-US" sz="6400" dirty="0">
                <a:effectLst>
                  <a:outerShdw blurRad="38100" dist="38100" dir="2700000" algn="tl">
                    <a:srgbClr val="000000">
                      <a:alpha val="43137"/>
                    </a:srgbClr>
                  </a:outerShdw>
                </a:effectLst>
              </a:rPr>
              <a:t>For such men are false prophets, deceitful workmen, disguising themselves as apostles of Christ. </a:t>
            </a:r>
            <a:r>
              <a:rPr lang="en-US" sz="6400" dirty="0">
                <a:hlinkClick r:id="rId2" tooltip="Click to study this verse"/>
              </a:rPr>
              <a:t>14</a:t>
            </a:r>
            <a:r>
              <a:rPr lang="en-US" sz="6400" dirty="0"/>
              <a:t> </a:t>
            </a:r>
            <a:r>
              <a:rPr lang="en-US" sz="6400" dirty="0">
                <a:effectLst>
                  <a:outerShdw blurRad="38100" dist="38100" dir="2700000" algn="tl">
                    <a:srgbClr val="000000">
                      <a:alpha val="43137"/>
                    </a:srgbClr>
                  </a:outerShdw>
                </a:effectLst>
              </a:rPr>
              <a:t>And no wonder, for even Satan disguises himself as an angel of light. </a:t>
            </a:r>
          </a:p>
        </p:txBody>
      </p:sp>
    </p:spTree>
    <p:extLst>
      <p:ext uri="{BB962C8B-B14F-4D97-AF65-F5344CB8AC3E}">
        <p14:creationId xmlns:p14="http://schemas.microsoft.com/office/powerpoint/2010/main" val="6041390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0" indent="0">
              <a:lnSpc>
                <a:spcPct val="107000"/>
              </a:lnSpc>
              <a:spcBef>
                <a:spcPts val="0"/>
              </a:spcBef>
              <a:spcAft>
                <a:spcPts val="0"/>
              </a:spcAft>
              <a:buNone/>
            </a:pPr>
            <a:r>
              <a:rPr lang="en-US" sz="5400" dirty="0"/>
              <a:t>    </a:t>
            </a:r>
            <a:r>
              <a:rPr lang="en-US" sz="5400" dirty="0">
                <a:hlinkClick r:id="rId2"/>
              </a:rPr>
              <a:t>Hebrews 9:22</a:t>
            </a:r>
            <a:r>
              <a:rPr lang="en-US" sz="5400" dirty="0"/>
              <a:t> says, "Without shedding of blood there is no remission."  </a:t>
            </a:r>
            <a:r>
              <a:rPr lang="en-US" sz="5400" dirty="0">
                <a:hlinkClick r:id="rId3"/>
              </a:rPr>
              <a:t>I John 1:7</a:t>
            </a:r>
            <a:r>
              <a:rPr lang="en-US" sz="5400" dirty="0"/>
              <a:t> tells us that "The blood of Jesus Christ his Son cleanses us from all </a:t>
            </a:r>
            <a:r>
              <a:rPr lang="en-US" sz="5400" dirty="0" err="1"/>
              <a:t>sin."God</a:t>
            </a:r>
            <a:r>
              <a:rPr lang="en-US" sz="5400" dirty="0"/>
              <a:t>, in choosing the cleansing agent for our sins, </a:t>
            </a:r>
            <a:r>
              <a:rPr lang="en-US" sz="5400" b="1" dirty="0"/>
              <a:t>chose the very best that He had, the blood of His own Son.</a:t>
            </a:r>
            <a:endParaRPr lang="en-US" sz="5400" dirty="0">
              <a:solidFill>
                <a:prstClr val="black">
                  <a:lumMod val="75000"/>
                  <a:lumOff val="25000"/>
                </a:prst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535116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910590"/>
          </a:xfrm>
        </p:spPr>
        <p:txBody>
          <a:bodyPr>
            <a:noAutofit/>
          </a:bodyPr>
          <a:lstStyle/>
          <a:p>
            <a:pPr marL="0" indent="0" algn="ctr">
              <a:buNone/>
            </a:pPr>
            <a:r>
              <a:rPr lang="en-US" sz="6600" i="1" dirty="0">
                <a:solidFill>
                  <a:srgbClr val="A31D6A"/>
                </a:solidFill>
                <a:effectLst>
                  <a:outerShdw blurRad="38100" dist="38100" dir="2700000" algn="tl">
                    <a:srgbClr val="000000">
                      <a:alpha val="43137"/>
                    </a:srgbClr>
                  </a:outerShdw>
                </a:effectLst>
              </a:rPr>
              <a:t>II Corinthians 11:12-15 (LNT)</a:t>
            </a:r>
            <a:endParaRPr lang="en-US" sz="88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990600"/>
            <a:ext cx="12192000" cy="5867400"/>
          </a:xfrm>
        </p:spPr>
        <p:txBody>
          <a:bodyPr>
            <a:noAutofit/>
          </a:bodyPr>
          <a:lstStyle/>
          <a:p>
            <a:pPr marL="45720" indent="0">
              <a:buNone/>
            </a:pPr>
            <a:r>
              <a:rPr lang="en-US" sz="6400" dirty="0">
                <a:hlinkClick r:id="rId2" tooltip="Click to study this verse"/>
              </a:rPr>
              <a:t>15</a:t>
            </a:r>
            <a:r>
              <a:rPr lang="en-US" sz="6400" dirty="0"/>
              <a:t> </a:t>
            </a:r>
            <a:r>
              <a:rPr lang="en-US" sz="6400" dirty="0">
                <a:effectLst>
                  <a:outerShdw blurRad="38100" dist="38100" dir="2700000" algn="tl">
                    <a:srgbClr val="000000">
                      <a:alpha val="43137"/>
                    </a:srgbClr>
                  </a:outerShdw>
                </a:effectLst>
              </a:rPr>
              <a:t>So it is not strange if his servants also disguise themselves as servants of righteousness. Their end will correspond to their deeds.</a:t>
            </a:r>
          </a:p>
        </p:txBody>
      </p:sp>
    </p:spTree>
    <p:extLst>
      <p:ext uri="{BB962C8B-B14F-4D97-AF65-F5344CB8AC3E}">
        <p14:creationId xmlns:p14="http://schemas.microsoft.com/office/powerpoint/2010/main" val="33147453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ee the source image">
            <a:extLst>
              <a:ext uri="{FF2B5EF4-FFF2-40B4-BE49-F238E27FC236}">
                <a16:creationId xmlns:a16="http://schemas.microsoft.com/office/drawing/2014/main" id="{3C33D127-1832-E655-0B0E-7AA64F4F0FA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44033" name="Rectangle 2"/>
          <p:cNvSpPr>
            <a:spLocks noGrp="1"/>
          </p:cNvSpPr>
          <p:nvPr>
            <p:ph type="title" idx="4294967295"/>
          </p:nvPr>
        </p:nvSpPr>
        <p:spPr bwMode="auto">
          <a:xfrm>
            <a:off x="2819400" y="0"/>
            <a:ext cx="9220200" cy="6781800"/>
          </a:xfrm>
          <a:noFill/>
        </p:spPr>
        <p:txBody>
          <a:bodyPr vert="horz" wrap="square" lIns="91440" tIns="45720" rIns="91440" bIns="45720" numCol="1" rtlCol="0" anchor="t" anchorCtr="0" compatLnSpc="1">
            <a:prstTxWarp prst="textNoShape">
              <a:avLst/>
            </a:prstTxWarp>
            <a:noAutofit/>
          </a:bodyPr>
          <a:lstStyle/>
          <a:p>
            <a:pPr marL="0" indent="0" algn="ctr">
              <a:buNone/>
            </a:pPr>
            <a:r>
              <a:rPr kumimoji="0" lang="en-US" sz="6500" b="1" i="1" u="none" strike="noStrike" kern="1200" cap="none" spc="0" normalizeH="0" baseline="0" noProof="0" dirty="0">
                <a:ln>
                  <a:noFill/>
                </a:ln>
                <a:solidFill>
                  <a:srgbClr val="0070C0"/>
                </a:solidFill>
                <a:effectLst/>
                <a:uLnTx/>
                <a:uFillTx/>
                <a:latin typeface="Bahnschrift" panose="020B0502040204020203" pitchFamily="34" charset="0"/>
                <a:ea typeface="+mj-ea"/>
                <a:cs typeface="+mj-cs"/>
              </a:rPr>
              <a:t> …how that Christ died for our sins according to the scriptures;</a:t>
            </a:r>
            <a:br>
              <a:rPr kumimoji="0" lang="en-US" sz="6500" b="1" i="1" u="none" strike="noStrike" kern="1200" cap="none" spc="0" normalizeH="0" baseline="0" noProof="0" dirty="0">
                <a:ln>
                  <a:noFill/>
                </a:ln>
                <a:solidFill>
                  <a:srgbClr val="0070C0"/>
                </a:solidFill>
                <a:effectLst/>
                <a:uLnTx/>
                <a:uFillTx/>
                <a:latin typeface="Bahnschrift" panose="020B0502040204020203" pitchFamily="34" charset="0"/>
                <a:ea typeface="+mj-ea"/>
                <a:cs typeface="+mj-cs"/>
              </a:rPr>
            </a:br>
            <a:r>
              <a:rPr kumimoji="0" lang="en-US" sz="6500" b="1" i="1" u="none" strike="noStrike" kern="1200" cap="none" spc="0" normalizeH="0" baseline="0" noProof="0" dirty="0">
                <a:ln>
                  <a:noFill/>
                </a:ln>
                <a:solidFill>
                  <a:srgbClr val="0070C0"/>
                </a:solidFill>
                <a:effectLst/>
                <a:uLnTx/>
                <a:uFillTx/>
                <a:latin typeface="Bahnschrift" panose="020B0502040204020203" pitchFamily="34" charset="0"/>
                <a:ea typeface="+mj-ea"/>
                <a:cs typeface="+mj-cs"/>
              </a:rPr>
              <a:t>And that he was buried, and that he rose again the third day according to the scriptures:</a:t>
            </a:r>
            <a:endParaRPr lang="en-US" sz="6500" i="1" dirty="0">
              <a:solidFill>
                <a:srgbClr val="0070C0"/>
              </a:solidFill>
              <a:effectLst/>
              <a:latin typeface="Brush Script MT" pitchFamily="66" charset="0"/>
            </a:endParaRPr>
          </a:p>
        </p:txBody>
      </p:sp>
    </p:spTree>
    <p:extLst>
      <p:ext uri="{BB962C8B-B14F-4D97-AF65-F5344CB8AC3E}">
        <p14:creationId xmlns:p14="http://schemas.microsoft.com/office/powerpoint/2010/main" val="140126770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p:cNvSpPr>
          <p:nvPr>
            <p:ph type="title" idx="4294967295"/>
          </p:nvPr>
        </p:nvSpPr>
        <p:spPr bwMode="auto">
          <a:xfrm>
            <a:off x="0" y="152400"/>
            <a:ext cx="12191999" cy="1143000"/>
          </a:xfrm>
          <a:noFill/>
        </p:spPr>
        <p:txBody>
          <a:bodyPr vert="horz" wrap="square" lIns="91440" tIns="45720" rIns="91440" bIns="45720" numCol="1" rtlCol="0" anchor="t" anchorCtr="0" compatLnSpc="1">
            <a:prstTxWarp prst="textNoShape">
              <a:avLst/>
            </a:prstTxWarp>
            <a:noAutofit/>
          </a:bodyPr>
          <a:lstStyle/>
          <a:p>
            <a:pPr marL="0" indent="0" algn="l">
              <a:buNone/>
            </a:pPr>
            <a:r>
              <a:rPr lang="en-US" sz="8800" i="1" dirty="0">
                <a:solidFill>
                  <a:srgbClr val="C00000"/>
                </a:solidFill>
                <a:effectLst>
                  <a:outerShdw blurRad="38100" dist="38100" dir="2700000" algn="tl">
                    <a:srgbClr val="000000">
                      <a:alpha val="43137"/>
                    </a:srgbClr>
                  </a:outerShdw>
                </a:effectLst>
              </a:rPr>
              <a:t>Hear: Romans 10:17</a:t>
            </a:r>
          </a:p>
        </p:txBody>
      </p:sp>
      <p:sp>
        <p:nvSpPr>
          <p:cNvPr id="52226" name="Rectangle 3"/>
          <p:cNvSpPr>
            <a:spLocks noGrp="1"/>
          </p:cNvSpPr>
          <p:nvPr>
            <p:ph type="body" idx="4294967295"/>
          </p:nvPr>
        </p:nvSpPr>
        <p:spPr>
          <a:xfrm>
            <a:off x="-1" y="1295400"/>
            <a:ext cx="12191999" cy="5562600"/>
          </a:xfrm>
        </p:spPr>
        <p:txBody>
          <a:bodyPr>
            <a:normAutofit lnSpcReduction="10000"/>
          </a:bodyPr>
          <a:lstStyle/>
          <a:p>
            <a:pPr marL="0" indent="0">
              <a:buNone/>
            </a:pPr>
            <a:r>
              <a:rPr lang="en-US" sz="9600" i="1" dirty="0">
                <a:effectLst>
                  <a:outerShdw blurRad="38100" dist="38100" dir="2700000" algn="tl">
                    <a:srgbClr val="000000">
                      <a:alpha val="43137"/>
                    </a:srgbClr>
                  </a:outerShdw>
                </a:effectLst>
              </a:rPr>
              <a:t>So then faith cometh by hearing, and hearing by the word of God.</a:t>
            </a:r>
          </a:p>
        </p:txBody>
      </p:sp>
      <p:pic>
        <p:nvPicPr>
          <p:cNvPr id="52227" name="Picture 4" descr="MP900443601[1]"/>
          <p:cNvPicPr>
            <a:picLocks noChangeAspect="1" noChangeArrowheads="1"/>
          </p:cNvPicPr>
          <p:nvPr/>
        </p:nvPicPr>
        <p:blipFill>
          <a:blip r:embed="rId3"/>
          <a:srcRect/>
          <a:stretch>
            <a:fillRect/>
          </a:stretch>
        </p:blipFill>
        <p:spPr bwMode="auto">
          <a:xfrm>
            <a:off x="10028585" y="5405718"/>
            <a:ext cx="2176862" cy="1447800"/>
          </a:xfrm>
          <a:prstGeom prst="rect">
            <a:avLst/>
          </a:prstGeom>
          <a:no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Tree>
    <p:extLst>
      <p:ext uri="{BB962C8B-B14F-4D97-AF65-F5344CB8AC3E}">
        <p14:creationId xmlns:p14="http://schemas.microsoft.com/office/powerpoint/2010/main" val="7428612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p:cNvSpPr>
          <p:nvPr>
            <p:ph type="title" idx="4294967295"/>
          </p:nvPr>
        </p:nvSpPr>
        <p:spPr bwMode="auto">
          <a:xfrm>
            <a:off x="0" y="0"/>
            <a:ext cx="12192000" cy="1140546"/>
          </a:xfrm>
          <a:noFill/>
        </p:spPr>
        <p:txBody>
          <a:bodyPr vert="horz" wrap="square" lIns="91440" tIns="45720" rIns="91440" bIns="45720" numCol="1" rtlCol="0" anchor="t" anchorCtr="0" compatLnSpc="1">
            <a:prstTxWarp prst="textNoShape">
              <a:avLst/>
            </a:prstTxWarp>
            <a:noAutofit/>
          </a:bodyPr>
          <a:lstStyle/>
          <a:p>
            <a:pPr marL="0" indent="0" algn="l">
              <a:buNone/>
            </a:pPr>
            <a:r>
              <a:rPr lang="en-US" sz="7000" i="1" dirty="0">
                <a:solidFill>
                  <a:srgbClr val="C00000"/>
                </a:solidFill>
                <a:effectLst>
                  <a:outerShdw blurRad="38100" dist="38100" dir="2700000" algn="tl">
                    <a:srgbClr val="000000">
                      <a:alpha val="43137"/>
                    </a:srgbClr>
                  </a:outerShdw>
                </a:effectLst>
              </a:rPr>
              <a:t>Believe: Hebrews 11:6</a:t>
            </a:r>
          </a:p>
        </p:txBody>
      </p:sp>
      <p:sp>
        <p:nvSpPr>
          <p:cNvPr id="53250" name="Rectangle 3"/>
          <p:cNvSpPr>
            <a:spLocks noGrp="1"/>
          </p:cNvSpPr>
          <p:nvPr>
            <p:ph type="body" idx="4294967295"/>
          </p:nvPr>
        </p:nvSpPr>
        <p:spPr>
          <a:xfrm>
            <a:off x="0" y="990600"/>
            <a:ext cx="12192000" cy="5867400"/>
          </a:xfrm>
        </p:spPr>
        <p:txBody>
          <a:bodyPr>
            <a:noAutofit/>
          </a:bodyPr>
          <a:lstStyle/>
          <a:p>
            <a:pPr marL="0" indent="0">
              <a:lnSpc>
                <a:spcPct val="90000"/>
              </a:lnSpc>
              <a:buNone/>
            </a:pPr>
            <a:r>
              <a:rPr lang="en-US" sz="7000" i="1" dirty="0">
                <a:effectLst>
                  <a:outerShdw blurRad="38100" dist="38100" dir="2700000" algn="tl">
                    <a:srgbClr val="000000">
                      <a:alpha val="43137"/>
                    </a:srgbClr>
                  </a:outerShdw>
                </a:effectLst>
              </a:rPr>
              <a:t>But without faith it is impossible to please him: for he that cometh to God must believe that he is, and that he is a rewarder of them that diligently seek him.</a:t>
            </a:r>
          </a:p>
        </p:txBody>
      </p:sp>
      <p:pic>
        <p:nvPicPr>
          <p:cNvPr id="53251" name="Picture 4" descr="MP900443601[1]"/>
          <p:cNvPicPr>
            <a:picLocks noChangeAspect="1" noChangeArrowheads="1"/>
          </p:cNvPicPr>
          <p:nvPr/>
        </p:nvPicPr>
        <p:blipFill>
          <a:blip r:embed="rId3"/>
          <a:srcRect/>
          <a:stretch>
            <a:fillRect/>
          </a:stretch>
        </p:blipFill>
        <p:spPr bwMode="auto">
          <a:xfrm>
            <a:off x="9806823" y="13854"/>
            <a:ext cx="2385178" cy="1586346"/>
          </a:xfrm>
          <a:prstGeom prst="rect">
            <a:avLst/>
          </a:prstGeom>
          <a:noFill/>
          <a:ln w="9525">
            <a:noFill/>
            <a:miter lim="800000"/>
            <a:headEnd/>
            <a:tailEnd/>
          </a:ln>
        </p:spPr>
      </p:pic>
    </p:spTree>
    <p:extLst>
      <p:ext uri="{BB962C8B-B14F-4D97-AF65-F5344CB8AC3E}">
        <p14:creationId xmlns:p14="http://schemas.microsoft.com/office/powerpoint/2010/main" val="19586668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p:cNvSpPr>
          <p:nvPr>
            <p:ph type="title" idx="4294967295"/>
          </p:nvPr>
        </p:nvSpPr>
        <p:spPr bwMode="auto">
          <a:xfrm>
            <a:off x="0" y="6927"/>
            <a:ext cx="12192000" cy="983673"/>
          </a:xfrm>
          <a:noFill/>
        </p:spPr>
        <p:txBody>
          <a:bodyPr vert="horz" wrap="square" lIns="91440" tIns="45720" rIns="91440" bIns="45720" numCol="1" rtlCol="0" anchor="t" anchorCtr="0" compatLnSpc="1">
            <a:prstTxWarp prst="textNoShape">
              <a:avLst/>
            </a:prstTxWarp>
            <a:noAutofit/>
          </a:bodyPr>
          <a:lstStyle/>
          <a:p>
            <a:pPr marL="0" indent="0" algn="l">
              <a:buNone/>
            </a:pPr>
            <a:r>
              <a:rPr lang="en-US" sz="8800" i="1" dirty="0">
                <a:solidFill>
                  <a:srgbClr val="C00000"/>
                </a:solidFill>
                <a:effectLst>
                  <a:outerShdw blurRad="38100" dist="38100" dir="2700000" algn="tl">
                    <a:srgbClr val="000000">
                      <a:alpha val="43137"/>
                    </a:srgbClr>
                  </a:outerShdw>
                </a:effectLst>
              </a:rPr>
              <a:t>Repent: Luke 13:3</a:t>
            </a:r>
          </a:p>
        </p:txBody>
      </p:sp>
      <p:sp>
        <p:nvSpPr>
          <p:cNvPr id="54274" name="Rectangle 3"/>
          <p:cNvSpPr>
            <a:spLocks noGrp="1"/>
          </p:cNvSpPr>
          <p:nvPr>
            <p:ph type="body" idx="4294967295"/>
          </p:nvPr>
        </p:nvSpPr>
        <p:spPr>
          <a:xfrm>
            <a:off x="0" y="1447800"/>
            <a:ext cx="12268200" cy="5403272"/>
          </a:xfrm>
        </p:spPr>
        <p:txBody>
          <a:bodyPr>
            <a:normAutofit lnSpcReduction="10000"/>
          </a:bodyPr>
          <a:lstStyle/>
          <a:p>
            <a:pPr marL="0" indent="0">
              <a:buNone/>
            </a:pPr>
            <a:r>
              <a:rPr lang="en-US" sz="9600" i="1" dirty="0">
                <a:effectLst>
                  <a:outerShdw blurRad="38100" dist="38100" dir="2700000" algn="tl">
                    <a:srgbClr val="000000">
                      <a:alpha val="43137"/>
                    </a:srgbClr>
                  </a:outerShdw>
                </a:effectLst>
              </a:rPr>
              <a:t>I tell you, Nay: but, except ye repent, ye shall all likewise perish.</a:t>
            </a:r>
            <a:r>
              <a:rPr lang="en-US" sz="9600" i="1" dirty="0">
                <a:solidFill>
                  <a:srgbClr val="3333CC"/>
                </a:solidFill>
                <a:effectLst>
                  <a:outerShdw blurRad="38100" dist="38100" dir="2700000" algn="tl">
                    <a:srgbClr val="000000">
                      <a:alpha val="43137"/>
                    </a:srgbClr>
                  </a:outerShdw>
                </a:effectLst>
              </a:rPr>
              <a:t> </a:t>
            </a:r>
          </a:p>
        </p:txBody>
      </p:sp>
      <p:pic>
        <p:nvPicPr>
          <p:cNvPr id="54275" name="Picture 4" descr="MP900443601[1]"/>
          <p:cNvPicPr>
            <a:picLocks noChangeAspect="1" noChangeArrowheads="1"/>
          </p:cNvPicPr>
          <p:nvPr/>
        </p:nvPicPr>
        <p:blipFill>
          <a:blip r:embed="rId3"/>
          <a:srcRect/>
          <a:stretch>
            <a:fillRect/>
          </a:stretch>
        </p:blipFill>
        <p:spPr bwMode="auto">
          <a:xfrm>
            <a:off x="9671421" y="5181601"/>
            <a:ext cx="2520580" cy="1676400"/>
          </a:xfrm>
          <a:prstGeom prst="rect">
            <a:avLst/>
          </a:prstGeom>
          <a:noFill/>
          <a:ln w="9525">
            <a:noFill/>
            <a:miter lim="800000"/>
            <a:headEnd/>
            <a:tailEnd/>
          </a:ln>
        </p:spPr>
      </p:pic>
    </p:spTree>
    <p:extLst>
      <p:ext uri="{BB962C8B-B14F-4D97-AF65-F5344CB8AC3E}">
        <p14:creationId xmlns:p14="http://schemas.microsoft.com/office/powerpoint/2010/main" val="33351966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p:cNvSpPr>
          <p:nvPr>
            <p:ph type="title" idx="4294967295"/>
          </p:nvPr>
        </p:nvSpPr>
        <p:spPr bwMode="auto">
          <a:xfrm>
            <a:off x="0" y="0"/>
            <a:ext cx="12192000" cy="990600"/>
          </a:xfrm>
          <a:noFill/>
        </p:spPr>
        <p:txBody>
          <a:bodyPr vert="horz" wrap="square" lIns="91440" tIns="45720" rIns="91440" bIns="45720" numCol="1" rtlCol="0" anchor="t" anchorCtr="0" compatLnSpc="1">
            <a:prstTxWarp prst="textNoShape">
              <a:avLst/>
            </a:prstTxWarp>
            <a:normAutofit/>
          </a:bodyPr>
          <a:lstStyle/>
          <a:p>
            <a:pPr marL="0" indent="0" algn="l">
              <a:buNone/>
            </a:pPr>
            <a:r>
              <a:rPr lang="en-US" sz="5500" i="1" dirty="0">
                <a:solidFill>
                  <a:srgbClr val="C00000"/>
                </a:solidFill>
                <a:effectLst>
                  <a:outerShdw blurRad="38100" dist="38100" dir="2700000" algn="tl">
                    <a:srgbClr val="000000">
                      <a:alpha val="43137"/>
                    </a:srgbClr>
                  </a:outerShdw>
                </a:effectLst>
              </a:rPr>
              <a:t>Confess: Matthew 10:32-33</a:t>
            </a:r>
          </a:p>
        </p:txBody>
      </p:sp>
      <p:sp>
        <p:nvSpPr>
          <p:cNvPr id="55298" name="Rectangle 3"/>
          <p:cNvSpPr>
            <a:spLocks noGrp="1"/>
          </p:cNvSpPr>
          <p:nvPr>
            <p:ph type="body" idx="4294967295"/>
          </p:nvPr>
        </p:nvSpPr>
        <p:spPr>
          <a:xfrm>
            <a:off x="0" y="762000"/>
            <a:ext cx="12192000" cy="6096000"/>
          </a:xfrm>
        </p:spPr>
        <p:txBody>
          <a:bodyPr>
            <a:noAutofit/>
          </a:bodyPr>
          <a:lstStyle/>
          <a:p>
            <a:pPr marL="0" indent="0">
              <a:buNone/>
            </a:pPr>
            <a:r>
              <a:rPr lang="en-US" sz="5500" b="1" i="1" dirty="0">
                <a:hlinkClick r:id="rId3"/>
              </a:rPr>
              <a:t>32</a:t>
            </a:r>
            <a:r>
              <a:rPr lang="en-US" sz="5500" b="1" i="1" dirty="0"/>
              <a:t> </a:t>
            </a:r>
            <a:r>
              <a:rPr lang="en-US" sz="5500" i="1" dirty="0">
                <a:effectLst>
                  <a:outerShdw blurRad="38100" dist="38100" dir="2700000" algn="tl">
                    <a:srgbClr val="000000">
                      <a:alpha val="43137"/>
                    </a:srgbClr>
                  </a:outerShdw>
                </a:effectLst>
              </a:rPr>
              <a:t>Whosoever therefore shall confess me before men, him will I confess also before my Father which is in heaven.</a:t>
            </a:r>
            <a:r>
              <a:rPr lang="en-US" sz="5500" b="1" i="1" dirty="0">
                <a:effectLst>
                  <a:outerShdw blurRad="38100" dist="38100" dir="2700000" algn="tl">
                    <a:srgbClr val="000000">
                      <a:alpha val="43137"/>
                    </a:srgbClr>
                  </a:outerShdw>
                </a:effectLst>
              </a:rPr>
              <a:t> </a:t>
            </a:r>
          </a:p>
          <a:p>
            <a:pPr marL="0" indent="0">
              <a:buNone/>
            </a:pPr>
            <a:r>
              <a:rPr lang="en-US" sz="5500" b="1" i="1" dirty="0">
                <a:hlinkClick r:id="rId4"/>
              </a:rPr>
              <a:t>33</a:t>
            </a:r>
            <a:r>
              <a:rPr lang="en-US" sz="5500" b="1" i="1" dirty="0"/>
              <a:t> </a:t>
            </a:r>
            <a:r>
              <a:rPr lang="en-US" sz="5500" i="1" dirty="0">
                <a:effectLst>
                  <a:outerShdw blurRad="38100" dist="38100" dir="2700000" algn="tl">
                    <a:srgbClr val="000000">
                      <a:alpha val="43137"/>
                    </a:srgbClr>
                  </a:outerShdw>
                </a:effectLst>
              </a:rPr>
              <a:t>But whosoever shall deny me before men, him will I also deny before my Father which is in heaven. </a:t>
            </a:r>
          </a:p>
        </p:txBody>
      </p:sp>
      <p:pic>
        <p:nvPicPr>
          <p:cNvPr id="55299" name="Picture 4" descr="MP900443601[1]"/>
          <p:cNvPicPr>
            <a:picLocks noChangeAspect="1" noChangeArrowheads="1"/>
          </p:cNvPicPr>
          <p:nvPr/>
        </p:nvPicPr>
        <p:blipFill>
          <a:blip r:embed="rId5"/>
          <a:srcRect/>
          <a:stretch>
            <a:fillRect/>
          </a:stretch>
        </p:blipFill>
        <p:spPr bwMode="auto">
          <a:xfrm>
            <a:off x="10896600" y="-1"/>
            <a:ext cx="1295400" cy="862101"/>
          </a:xfrm>
          <a:prstGeom prst="rect">
            <a:avLst/>
          </a:prstGeom>
          <a:noFill/>
          <a:ln w="9525">
            <a:noFill/>
            <a:miter lim="800000"/>
            <a:headEnd/>
            <a:tailEnd/>
          </a:ln>
        </p:spPr>
      </p:pic>
    </p:spTree>
    <p:extLst>
      <p:ext uri="{BB962C8B-B14F-4D97-AF65-F5344CB8AC3E}">
        <p14:creationId xmlns:p14="http://schemas.microsoft.com/office/powerpoint/2010/main" val="24219912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p:cNvSpPr>
          <p:nvPr>
            <p:ph type="title" idx="4294967295"/>
          </p:nvPr>
        </p:nvSpPr>
        <p:spPr bwMode="auto">
          <a:xfrm>
            <a:off x="1" y="0"/>
            <a:ext cx="12223028" cy="1371600"/>
          </a:xfrm>
          <a:noFill/>
        </p:spPr>
        <p:txBody>
          <a:bodyPr vert="horz" wrap="square" lIns="91440" tIns="45720" rIns="91440" bIns="45720" numCol="1" rtlCol="0" anchor="t" anchorCtr="0" compatLnSpc="1">
            <a:prstTxWarp prst="textNoShape">
              <a:avLst/>
            </a:prstTxWarp>
            <a:noAutofit/>
          </a:bodyPr>
          <a:lstStyle/>
          <a:p>
            <a:pPr marL="0" indent="0" algn="l">
              <a:buNone/>
            </a:pPr>
            <a:r>
              <a:rPr lang="en-US" sz="8000" i="1" dirty="0">
                <a:solidFill>
                  <a:srgbClr val="C00000"/>
                </a:solidFill>
                <a:effectLst>
                  <a:outerShdw blurRad="38100" dist="38100" dir="2700000" algn="tl">
                    <a:srgbClr val="000000">
                      <a:alpha val="43137"/>
                    </a:srgbClr>
                  </a:outerShdw>
                </a:effectLst>
              </a:rPr>
              <a:t>Baptize: Acts 22:16</a:t>
            </a:r>
          </a:p>
        </p:txBody>
      </p:sp>
      <p:sp>
        <p:nvSpPr>
          <p:cNvPr id="56322" name="Rectangle 3"/>
          <p:cNvSpPr>
            <a:spLocks noGrp="1"/>
          </p:cNvSpPr>
          <p:nvPr>
            <p:ph type="body" idx="4294967295"/>
          </p:nvPr>
        </p:nvSpPr>
        <p:spPr>
          <a:xfrm>
            <a:off x="-1" y="1524000"/>
            <a:ext cx="12191999" cy="5334000"/>
          </a:xfrm>
        </p:spPr>
        <p:txBody>
          <a:bodyPr>
            <a:normAutofit/>
          </a:bodyPr>
          <a:lstStyle/>
          <a:p>
            <a:pPr marL="0" indent="0">
              <a:buNone/>
            </a:pPr>
            <a:r>
              <a:rPr lang="en-US" sz="7200" i="1" dirty="0">
                <a:effectLst>
                  <a:outerShdw blurRad="38100" dist="38100" dir="2700000" algn="tl">
                    <a:srgbClr val="000000">
                      <a:alpha val="43137"/>
                    </a:srgbClr>
                  </a:outerShdw>
                </a:effectLst>
              </a:rPr>
              <a:t>And now why </a:t>
            </a:r>
            <a:r>
              <a:rPr lang="en-US" sz="7200" i="1" dirty="0" err="1">
                <a:effectLst>
                  <a:outerShdw blurRad="38100" dist="38100" dir="2700000" algn="tl">
                    <a:srgbClr val="000000">
                      <a:alpha val="43137"/>
                    </a:srgbClr>
                  </a:outerShdw>
                </a:effectLst>
              </a:rPr>
              <a:t>tarriest</a:t>
            </a:r>
            <a:r>
              <a:rPr lang="en-US" sz="7200" i="1" dirty="0">
                <a:effectLst>
                  <a:outerShdw blurRad="38100" dist="38100" dir="2700000" algn="tl">
                    <a:srgbClr val="000000">
                      <a:alpha val="43137"/>
                    </a:srgbClr>
                  </a:outerShdw>
                </a:effectLst>
              </a:rPr>
              <a:t> thou? arise, and be baptized, and wash away thy sins, calling on the name of the Lord.</a:t>
            </a:r>
          </a:p>
        </p:txBody>
      </p:sp>
      <p:pic>
        <p:nvPicPr>
          <p:cNvPr id="56323" name="Picture 4" descr="MP900443601[1]"/>
          <p:cNvPicPr>
            <a:picLocks noChangeAspect="1" noChangeArrowheads="1"/>
          </p:cNvPicPr>
          <p:nvPr/>
        </p:nvPicPr>
        <p:blipFill>
          <a:blip r:embed="rId3"/>
          <a:srcRect/>
          <a:stretch>
            <a:fillRect/>
          </a:stretch>
        </p:blipFill>
        <p:spPr bwMode="auto">
          <a:xfrm>
            <a:off x="9933421" y="-10413"/>
            <a:ext cx="2289608" cy="1524133"/>
          </a:xfrm>
          <a:prstGeom prst="rect">
            <a:avLst/>
          </a:prstGeom>
          <a:noFill/>
          <a:ln w="9525">
            <a:noFill/>
            <a:miter lim="800000"/>
            <a:headEnd/>
            <a:tailEnd/>
          </a:ln>
        </p:spPr>
      </p:pic>
      <p:pic>
        <p:nvPicPr>
          <p:cNvPr id="56324" name="Picture 2" descr="C:\Users\Fain\AppData\Local\Microsoft\Windows\Temporary Internet Files\Content.IE5\RW2PWPFG\MC900057792[1].wmf"/>
          <p:cNvPicPr>
            <a:picLocks noChangeAspect="1" noChangeArrowheads="1"/>
          </p:cNvPicPr>
          <p:nvPr/>
        </p:nvPicPr>
        <p:blipFill>
          <a:blip r:embed="rId4"/>
          <a:srcRect/>
          <a:stretch>
            <a:fillRect/>
          </a:stretch>
        </p:blipFill>
        <p:spPr bwMode="auto">
          <a:xfrm>
            <a:off x="9933421" y="4899025"/>
            <a:ext cx="2227262" cy="1936750"/>
          </a:xfrm>
          <a:prstGeom prst="rect">
            <a:avLst/>
          </a:prstGeom>
          <a:noFill/>
          <a:ln w="9525">
            <a:noFill/>
            <a:miter lim="800000"/>
            <a:headEnd/>
            <a:tailEnd/>
          </a:ln>
        </p:spPr>
      </p:pic>
    </p:spTree>
    <p:extLst>
      <p:ext uri="{BB962C8B-B14F-4D97-AF65-F5344CB8AC3E}">
        <p14:creationId xmlns:p14="http://schemas.microsoft.com/office/powerpoint/2010/main" val="136878474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pPr>
            <a:r>
              <a:rPr lang="en-US" sz="5400" dirty="0"/>
              <a:t>It is by the precious blood of our Lord, that we are cleansed from all of our sins. </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hlinkClick r:id="rId2"/>
              </a:rPr>
              <a:t>Revelation 1:5</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says, "To Him who loved us, and washed us from our sins in His own blood." Yes, it is only by the blood of our Lord, that we get our sins washed away. </a:t>
            </a:r>
            <a:endParaRPr kumimoji="0" lang="en-US" sz="60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 Neue"/>
              <a:ea typeface="+mn-ea"/>
              <a:cs typeface="+mn-cs"/>
            </a:endParaRPr>
          </a:p>
          <a:p>
            <a:pPr marL="45720" indent="0">
              <a:buClr>
                <a:srgbClr val="A379BB">
                  <a:lumMod val="75000"/>
                </a:srgbClr>
              </a:buClr>
              <a:buNone/>
            </a:pPr>
            <a:endParaRPr lang="en-US" sz="6000" dirty="0">
              <a:solidFill>
                <a:srgbClr val="000000"/>
              </a:solidFill>
              <a:effectLst>
                <a:outerShdw blurRad="38100" dist="38100" dir="2700000" algn="tl">
                  <a:srgbClr val="000000">
                    <a:alpha val="43137"/>
                  </a:srgbClr>
                </a:outerShdw>
              </a:effectLst>
              <a:latin typeface="Helvetica Neue"/>
            </a:endParaRPr>
          </a:p>
        </p:txBody>
      </p:sp>
    </p:spTree>
    <p:extLst>
      <p:ext uri="{BB962C8B-B14F-4D97-AF65-F5344CB8AC3E}">
        <p14:creationId xmlns:p14="http://schemas.microsoft.com/office/powerpoint/2010/main" val="406087224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pPr>
            <a:r>
              <a:rPr lang="en-US" sz="5400" dirty="0">
                <a:hlinkClick r:id="rId2"/>
              </a:rPr>
              <a:t>John 19:34</a:t>
            </a:r>
            <a:r>
              <a:rPr lang="en-US" sz="5400" dirty="0"/>
              <a:t> says, "But one of the soldiers pierced His side with a spear, and immediately blood and water came out." Jesus shed His blood for us, in His death, when He died on the cruel cross of Calvary.</a:t>
            </a:r>
            <a:endParaRPr lang="en-US" sz="6000" dirty="0">
              <a:solidFill>
                <a:srgbClr val="000000"/>
              </a:solidFill>
              <a:effectLst>
                <a:outerShdw blurRad="38100" dist="38100" dir="2700000" algn="tl">
                  <a:srgbClr val="000000">
                    <a:alpha val="43137"/>
                  </a:srgbClr>
                </a:outerShdw>
              </a:effectLst>
              <a:latin typeface="Helvetica Neue"/>
            </a:endParaRPr>
          </a:p>
        </p:txBody>
      </p:sp>
    </p:spTree>
    <p:extLst>
      <p:ext uri="{BB962C8B-B14F-4D97-AF65-F5344CB8AC3E}">
        <p14:creationId xmlns:p14="http://schemas.microsoft.com/office/powerpoint/2010/main" val="329396131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pPr>
            <a:r>
              <a:rPr lang="en-US" sz="5400" dirty="0"/>
              <a:t>     How do we come into contact with that cleansing blood, which our Lord shed </a:t>
            </a:r>
            <a:r>
              <a:rPr lang="en-US" sz="5400" b="1" dirty="0"/>
              <a:t>in his death,</a:t>
            </a:r>
            <a:r>
              <a:rPr lang="en-US" sz="5400" dirty="0"/>
              <a:t> in order to have our sins washed away? </a:t>
            </a:r>
          </a:p>
          <a:p>
            <a:pPr marL="45720" indent="0">
              <a:buClr>
                <a:srgbClr val="A379BB">
                  <a:lumMod val="75000"/>
                </a:srgbClr>
              </a:buClr>
              <a:buNone/>
            </a:pPr>
            <a:r>
              <a:rPr lang="en-US" sz="5400" dirty="0">
                <a:solidFill>
                  <a:prstClr val="black">
                    <a:lumMod val="75000"/>
                    <a:lumOff val="25000"/>
                  </a:prstClr>
                </a:solidFill>
                <a:latin typeface="Trebuchet MS"/>
                <a:hlinkClick r:id="rId2"/>
              </a:rPr>
              <a:t>Romans 6:3</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tells us how, "Or do you not know that as many of us as were baptized into Christ Jesus were  </a:t>
            </a:r>
            <a:r>
              <a:rPr kumimoji="0" lang="en-US" sz="5400" b="1"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baptized into His death?”</a:t>
            </a:r>
            <a:endParaRPr kumimoji="0" lang="en-US" sz="60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 Neue"/>
              <a:ea typeface="+mn-ea"/>
              <a:cs typeface="+mn-cs"/>
            </a:endParaRPr>
          </a:p>
        </p:txBody>
      </p:sp>
    </p:spTree>
    <p:extLst>
      <p:ext uri="{BB962C8B-B14F-4D97-AF65-F5344CB8AC3E}">
        <p14:creationId xmlns:p14="http://schemas.microsoft.com/office/powerpoint/2010/main" val="17769268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pPr>
            <a:r>
              <a:rPr lang="en-US" sz="5400" dirty="0"/>
              <a:t>Since Christ shed His blood in His death, when a person is </a:t>
            </a:r>
            <a:r>
              <a:rPr lang="en-US" sz="5400" b="1" dirty="0"/>
              <a:t>baptized into our Lord's death</a:t>
            </a:r>
            <a:r>
              <a:rPr lang="en-US" sz="5400" dirty="0"/>
              <a:t>, it is there that he comes into contact with the blood of Christ and his sins are then washed away. </a:t>
            </a:r>
          </a:p>
        </p:txBody>
      </p:sp>
    </p:spTree>
    <p:extLst>
      <p:ext uri="{BB962C8B-B14F-4D97-AF65-F5344CB8AC3E}">
        <p14:creationId xmlns:p14="http://schemas.microsoft.com/office/powerpoint/2010/main" val="213965603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lgn="ctr">
              <a:buClr>
                <a:srgbClr val="A379BB">
                  <a:lumMod val="75000"/>
                </a:srgbClr>
              </a:buClr>
              <a:buNone/>
              <a:defRPr/>
            </a:pPr>
            <a:r>
              <a:rPr kumimoji="0" lang="en-US" sz="72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Baptism is the only means of reaching His death where His blood was shed,</a:t>
            </a:r>
            <a:r>
              <a:rPr kumimoji="0" lang="en-US" sz="7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 Neue"/>
                <a:ea typeface="+mn-ea"/>
                <a:cs typeface="+mn-cs"/>
              </a:rPr>
              <a:t> </a:t>
            </a:r>
            <a:r>
              <a:rPr lang="en-US" sz="7200" dirty="0"/>
              <a:t>so we can have forgiveness of our sins.</a:t>
            </a:r>
            <a:endParaRPr lang="en-US" sz="7200" dirty="0">
              <a:solidFill>
                <a:srgbClr val="000000"/>
              </a:solidFill>
              <a:effectLst>
                <a:outerShdw blurRad="38100" dist="38100" dir="2700000" algn="tl">
                  <a:srgbClr val="000000">
                    <a:alpha val="43137"/>
                  </a:srgbClr>
                </a:outerShdw>
              </a:effectLst>
              <a:latin typeface="Helvetica Neue"/>
            </a:endParaRPr>
          </a:p>
        </p:txBody>
      </p:sp>
    </p:spTree>
    <p:extLst>
      <p:ext uri="{BB962C8B-B14F-4D97-AF65-F5344CB8AC3E}">
        <p14:creationId xmlns:p14="http://schemas.microsoft.com/office/powerpoint/2010/main" val="58965143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Clr>
                <a:srgbClr val="A379BB">
                  <a:lumMod val="75000"/>
                </a:srgbClr>
              </a:buClr>
              <a:buNone/>
              <a:defRPr/>
            </a:pPr>
            <a:r>
              <a:rPr lang="en-US" sz="5400" dirty="0"/>
              <a:t> So, when Ananias told Paul in </a:t>
            </a:r>
            <a:r>
              <a:rPr lang="en-US" sz="5400" dirty="0">
                <a:hlinkClick r:id="rId2"/>
              </a:rPr>
              <a:t>Acts 22:16</a:t>
            </a:r>
            <a:r>
              <a:rPr lang="en-US" sz="5400" dirty="0"/>
              <a:t>, "And now why are you waiting? Arise and be baptized and wash </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away your sins," it was the blood of Christ that washed away Paul's sins when he was baptized. </a:t>
            </a:r>
            <a:endParaRPr kumimoji="0" lang="en-US" sz="60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 Neue"/>
              <a:ea typeface="+mn-ea"/>
              <a:cs typeface="+mn-cs"/>
            </a:endParaRPr>
          </a:p>
          <a:p>
            <a:pPr marL="45720" indent="0">
              <a:buClr>
                <a:srgbClr val="A379BB">
                  <a:lumMod val="75000"/>
                </a:srgbClr>
              </a:buClr>
              <a:buNone/>
            </a:pPr>
            <a:endParaRPr lang="en-US" sz="6000" dirty="0">
              <a:solidFill>
                <a:srgbClr val="000000"/>
              </a:solidFill>
              <a:effectLst>
                <a:outerShdw blurRad="38100" dist="38100" dir="2700000" algn="tl">
                  <a:srgbClr val="000000">
                    <a:alpha val="43137"/>
                  </a:srgbClr>
                </a:outerShdw>
              </a:effectLst>
              <a:latin typeface="Helvetica Neue"/>
            </a:endParaRPr>
          </a:p>
        </p:txBody>
      </p:sp>
    </p:spTree>
    <p:extLst>
      <p:ext uri="{BB962C8B-B14F-4D97-AF65-F5344CB8AC3E}">
        <p14:creationId xmlns:p14="http://schemas.microsoft.com/office/powerpoint/2010/main" val="347582833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theme/theme1.xml><?xml version="1.0" encoding="utf-8"?>
<a:theme xmlns:a="http://schemas.openxmlformats.org/drawingml/2006/main" name="Slipstream">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22093</TotalTime>
  <Words>1421</Words>
  <Application>Microsoft Office PowerPoint</Application>
  <PresentationFormat>Widescreen</PresentationFormat>
  <Paragraphs>83</Paragraphs>
  <Slides>36</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36</vt:i4>
      </vt:variant>
    </vt:vector>
  </HeadingPairs>
  <TitlesOfParts>
    <vt:vector size="46" baseType="lpstr">
      <vt:lpstr>Bahnschrift</vt:lpstr>
      <vt:lpstr>Brush Script MT</vt:lpstr>
      <vt:lpstr>Calibri</vt:lpstr>
      <vt:lpstr>Franklin Gothic Medium</vt:lpstr>
      <vt:lpstr>Georgia</vt:lpstr>
      <vt:lpstr>helvetica</vt:lpstr>
      <vt:lpstr>Helvetica Neue</vt:lpstr>
      <vt:lpstr>Trebuchet MS</vt:lpstr>
      <vt:lpstr>Wingdings</vt:lpstr>
      <vt:lpstr>Slipstream</vt:lpstr>
      <vt:lpstr>Qualified by GOD</vt:lpstr>
      <vt:lpstr>Colossians 1:12 (AMP)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Qualified by God</vt:lpstr>
      <vt:lpstr>Point #1: Only God Can Qualify a Soul To Go To Heaven</vt:lpstr>
      <vt:lpstr>Matthew 7:21 (KJV)</vt:lpstr>
      <vt:lpstr>Hebrews 5:8-9 (KJV)</vt:lpstr>
      <vt:lpstr>Point #2:  No Man Can Qualify Man To Enter Heaven </vt:lpstr>
      <vt:lpstr>Matthew 15:8-9 (KJV)</vt:lpstr>
      <vt:lpstr>Matthew 15:8-9 (KJV)</vt:lpstr>
      <vt:lpstr>Colossians 2:8 (KJV)</vt:lpstr>
      <vt:lpstr>II Corinthians 11:12-15 (LNT)</vt:lpstr>
      <vt:lpstr>II Corinthians 11:12-15 (LNT)</vt:lpstr>
      <vt:lpstr>II Corinthians 11:12-15 (LNT)</vt:lpstr>
      <vt:lpstr> …how that Christ died for our sins according to the scriptures; And that he was buried, and that he rose again the third day according to the scriptures:</vt:lpstr>
      <vt:lpstr>Hear: Romans 10:17</vt:lpstr>
      <vt:lpstr>Believe: Hebrews 11:6</vt:lpstr>
      <vt:lpstr>Repent: Luke 13:3</vt:lpstr>
      <vt:lpstr>Confess: Matthew 10:32-33</vt:lpstr>
      <vt:lpstr>Baptize: Acts 22:16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Adorning of A   Christian Woman</dc:title>
  <dc:creator>Fain</dc:creator>
  <cp:lastModifiedBy>Stuart Fain</cp:lastModifiedBy>
  <cp:revision>1257</cp:revision>
  <dcterms:created xsi:type="dcterms:W3CDTF">2013-05-08T03:30:16Z</dcterms:created>
  <dcterms:modified xsi:type="dcterms:W3CDTF">2025-03-23T13:28:09Z</dcterms:modified>
</cp:coreProperties>
</file>